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322" r:id="rId4"/>
    <p:sldId id="288" r:id="rId5"/>
    <p:sldId id="319" r:id="rId6"/>
    <p:sldId id="324" r:id="rId7"/>
    <p:sldId id="325" r:id="rId8"/>
    <p:sldId id="318" r:id="rId9"/>
    <p:sldId id="290" r:id="rId10"/>
    <p:sldId id="278" r:id="rId11"/>
    <p:sldId id="280" r:id="rId12"/>
    <p:sldId id="326" r:id="rId13"/>
    <p:sldId id="327" r:id="rId14"/>
    <p:sldId id="328" r:id="rId15"/>
    <p:sldId id="323" r:id="rId16"/>
    <p:sldId id="268" r:id="rId17"/>
    <p:sldId id="291" r:id="rId18"/>
    <p:sldId id="270" r:id="rId19"/>
    <p:sldId id="292" r:id="rId20"/>
    <p:sldId id="272" r:id="rId21"/>
    <p:sldId id="273" r:id="rId22"/>
    <p:sldId id="274" r:id="rId23"/>
    <p:sldId id="293" r:id="rId24"/>
    <p:sldId id="313" r:id="rId25"/>
    <p:sldId id="294" r:id="rId26"/>
    <p:sldId id="258" r:id="rId27"/>
    <p:sldId id="329" r:id="rId28"/>
    <p:sldId id="315" r:id="rId29"/>
    <p:sldId id="316" r:id="rId30"/>
    <p:sldId id="317" r:id="rId31"/>
    <p:sldId id="330" r:id="rId32"/>
    <p:sldId id="282" r:id="rId33"/>
    <p:sldId id="295" r:id="rId34"/>
    <p:sldId id="284" r:id="rId35"/>
    <p:sldId id="285" r:id="rId36"/>
    <p:sldId id="286" r:id="rId37"/>
    <p:sldId id="296" r:id="rId38"/>
    <p:sldId id="298" r:id="rId39"/>
    <p:sldId id="311" r:id="rId40"/>
    <p:sldId id="312" r:id="rId41"/>
    <p:sldId id="260" r:id="rId42"/>
    <p:sldId id="303" r:id="rId43"/>
    <p:sldId id="302" r:id="rId44"/>
    <p:sldId id="304" r:id="rId45"/>
    <p:sldId id="305" r:id="rId46"/>
    <p:sldId id="306" r:id="rId47"/>
    <p:sldId id="307" r:id="rId48"/>
    <p:sldId id="308" r:id="rId49"/>
    <p:sldId id="301" r:id="rId50"/>
    <p:sldId id="259" r:id="rId51"/>
    <p:sldId id="275" r:id="rId52"/>
    <p:sldId id="281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Łukasz Pyrzyk" initials="ŁP" lastIdx="1" clrIdx="0">
    <p:extLst>
      <p:ext uri="{19B8F6BF-5375-455C-9EA6-DF929625EA0E}">
        <p15:presenceInfo xmlns:p15="http://schemas.microsoft.com/office/powerpoint/2012/main" userId="5fe1edd35b118c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8" autoAdjust="0"/>
    <p:restoredTop sz="79671" autoAdjust="0"/>
  </p:normalViewPr>
  <p:slideViewPr>
    <p:cSldViewPr snapToGrid="0">
      <p:cViewPr varScale="1">
        <p:scale>
          <a:sx n="59" d="100"/>
          <a:sy n="59" d="100"/>
        </p:scale>
        <p:origin x="7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Łukasz Pyrzyk" userId="5fe1edd35b118c7d" providerId="LiveId" clId="{4CFB7EE6-1DF3-4470-9880-E633C0273123}"/>
    <pc:docChg chg="undo modSld">
      <pc:chgData name="Łukasz Pyrzyk" userId="5fe1edd35b118c7d" providerId="LiveId" clId="{4CFB7EE6-1DF3-4470-9880-E633C0273123}" dt="2017-09-11T19:01:26.421" v="211" actId="20577"/>
      <pc:docMkLst>
        <pc:docMk/>
      </pc:docMkLst>
      <pc:sldChg chg="modSp">
        <pc:chgData name="Łukasz Pyrzyk" userId="5fe1edd35b118c7d" providerId="LiveId" clId="{4CFB7EE6-1DF3-4470-9880-E633C0273123}" dt="2017-09-11T19:01:26.421" v="211" actId="20577"/>
        <pc:sldMkLst>
          <pc:docMk/>
          <pc:sldMk cId="1378607998" sldId="257"/>
        </pc:sldMkLst>
        <pc:spChg chg="mod">
          <ac:chgData name="Łukasz Pyrzyk" userId="5fe1edd35b118c7d" providerId="LiveId" clId="{4CFB7EE6-1DF3-4470-9880-E633C0273123}" dt="2017-09-11T18:54:55.079" v="9" actId="20577"/>
          <ac:spMkLst>
            <pc:docMk/>
            <pc:sldMk cId="1378607998" sldId="257"/>
            <ac:spMk id="2" creationId="{72FCBA2F-F912-4BD5-8721-6FE59999871D}"/>
          </ac:spMkLst>
        </pc:spChg>
        <pc:spChg chg="mod">
          <ac:chgData name="Łukasz Pyrzyk" userId="5fe1edd35b118c7d" providerId="LiveId" clId="{4CFB7EE6-1DF3-4470-9880-E633C0273123}" dt="2017-09-11T19:01:26.421" v="211" actId="20577"/>
          <ac:spMkLst>
            <pc:docMk/>
            <pc:sldMk cId="1378607998" sldId="257"/>
            <ac:spMk id="3" creationId="{7669C266-3BAA-4CCB-B88D-06F6E72DB407}"/>
          </ac:spMkLst>
        </pc:spChg>
      </pc:sldChg>
    </pc:docChg>
  </pc:docChgLst>
  <pc:docChgLst>
    <pc:chgData name="Łukasz Pyrzyk" userId="5fe1edd35b118c7d" providerId="LiveId" clId="{7B8ED344-F7B8-4F16-8009-588C51B35BB9}"/>
    <pc:docChg chg="undo custSel addSld delSld modSld sldOrd">
      <pc:chgData name="Łukasz Pyrzyk" userId="5fe1edd35b118c7d" providerId="LiveId" clId="{7B8ED344-F7B8-4F16-8009-588C51B35BB9}" dt="2017-12-12T11:07:58.990" v="1654" actId="6549"/>
      <pc:docMkLst>
        <pc:docMk/>
      </pc:docMkLst>
      <pc:sldChg chg="modSp">
        <pc:chgData name="Łukasz Pyrzyk" userId="5fe1edd35b118c7d" providerId="LiveId" clId="{7B8ED344-F7B8-4F16-8009-588C51B35BB9}" dt="2017-12-12T07:35:42.857" v="719" actId="20577"/>
        <pc:sldMkLst>
          <pc:docMk/>
          <pc:sldMk cId="1313898077" sldId="265"/>
        </pc:sldMkLst>
        <pc:spChg chg="mod">
          <ac:chgData name="Łukasz Pyrzyk" userId="5fe1edd35b118c7d" providerId="LiveId" clId="{7B8ED344-F7B8-4F16-8009-588C51B35BB9}" dt="2017-12-12T07:35:42.857" v="719" actId="20577"/>
          <ac:spMkLst>
            <pc:docMk/>
            <pc:sldMk cId="1313898077" sldId="265"/>
            <ac:spMk id="3" creationId="{3FB65639-7D83-4D9A-B3B6-40C8BC8D8202}"/>
          </ac:spMkLst>
        </pc:spChg>
      </pc:sldChg>
      <pc:sldChg chg="del">
        <pc:chgData name="Łukasz Pyrzyk" userId="5fe1edd35b118c7d" providerId="LiveId" clId="{7B8ED344-F7B8-4F16-8009-588C51B35BB9}" dt="2017-12-12T07:38:56.320" v="1100" actId="2696"/>
        <pc:sldMkLst>
          <pc:docMk/>
          <pc:sldMk cId="3501696000" sldId="266"/>
        </pc:sldMkLst>
      </pc:sldChg>
      <pc:sldChg chg="modSp">
        <pc:chgData name="Łukasz Pyrzyk" userId="5fe1edd35b118c7d" providerId="LiveId" clId="{7B8ED344-F7B8-4F16-8009-588C51B35BB9}" dt="2017-11-28T16:40:11.434" v="708" actId="20577"/>
        <pc:sldMkLst>
          <pc:docMk/>
          <pc:sldMk cId="225654788" sldId="294"/>
        </pc:sldMkLst>
        <pc:spChg chg="mod">
          <ac:chgData name="Łukasz Pyrzyk" userId="5fe1edd35b118c7d" providerId="LiveId" clId="{7B8ED344-F7B8-4F16-8009-588C51B35BB9}" dt="2017-11-28T16:40:11.434" v="708" actId="20577"/>
          <ac:spMkLst>
            <pc:docMk/>
            <pc:sldMk cId="225654788" sldId="294"/>
            <ac:spMk id="3" creationId="{3FB65639-7D83-4D9A-B3B6-40C8BC8D8202}"/>
          </ac:spMkLst>
        </pc:spChg>
      </pc:sldChg>
      <pc:sldChg chg="del">
        <pc:chgData name="Łukasz Pyrzyk" userId="5fe1edd35b118c7d" providerId="LiveId" clId="{7B8ED344-F7B8-4F16-8009-588C51B35BB9}" dt="2017-11-28T12:37:08.869" v="685" actId="2696"/>
        <pc:sldMkLst>
          <pc:docMk/>
          <pc:sldMk cId="3520064209" sldId="300"/>
        </pc:sldMkLst>
      </pc:sldChg>
      <pc:sldChg chg="add ord modTransition modAnim">
        <pc:chgData name="Łukasz Pyrzyk" userId="5fe1edd35b118c7d" providerId="LiveId" clId="{7B8ED344-F7B8-4F16-8009-588C51B35BB9}" dt="2017-11-28T16:40:15.772" v="709" actId="20577"/>
        <pc:sldMkLst>
          <pc:docMk/>
          <pc:sldMk cId="1221948281" sldId="315"/>
        </pc:sldMkLst>
      </pc:sldChg>
      <pc:sldChg chg="addSp delSp modSp add del delAnim">
        <pc:chgData name="Łukasz Pyrzyk" userId="5fe1edd35b118c7d" providerId="LiveId" clId="{7B8ED344-F7B8-4F16-8009-588C51B35BB9}" dt="2017-11-28T12:36:44.712" v="681" actId="2696"/>
        <pc:sldMkLst>
          <pc:docMk/>
          <pc:sldMk cId="2311649574" sldId="315"/>
        </pc:sldMkLst>
        <pc:spChg chg="mod">
          <ac:chgData name="Łukasz Pyrzyk" userId="5fe1edd35b118c7d" providerId="LiveId" clId="{7B8ED344-F7B8-4F16-8009-588C51B35BB9}" dt="2017-11-28T12:22:44.944" v="6" actId="20577"/>
          <ac:spMkLst>
            <pc:docMk/>
            <pc:sldMk cId="2311649574" sldId="315"/>
            <ac:spMk id="2" creationId="{B572AD51-F182-449B-A446-1E3EE30F47FF}"/>
          </ac:spMkLst>
        </pc:spChg>
        <pc:spChg chg="del">
          <ac:chgData name="Łukasz Pyrzyk" userId="5fe1edd35b118c7d" providerId="LiveId" clId="{7B8ED344-F7B8-4F16-8009-588C51B35BB9}" dt="2017-11-28T12:22:47.120" v="7" actId="478"/>
          <ac:spMkLst>
            <pc:docMk/>
            <pc:sldMk cId="2311649574" sldId="315"/>
            <ac:spMk id="3" creationId="{3FB65639-7D83-4D9A-B3B6-40C8BC8D8202}"/>
          </ac:spMkLst>
        </pc:spChg>
        <pc:spChg chg="add del mod">
          <ac:chgData name="Łukasz Pyrzyk" userId="5fe1edd35b118c7d" providerId="LiveId" clId="{7B8ED344-F7B8-4F16-8009-588C51B35BB9}" dt="2017-11-28T12:22:49.265" v="8" actId="478"/>
          <ac:spMkLst>
            <pc:docMk/>
            <pc:sldMk cId="2311649574" sldId="315"/>
            <ac:spMk id="6" creationId="{077F5985-B2B1-4576-BC21-E39C370EADCA}"/>
          </ac:spMkLst>
        </pc:spChg>
        <pc:spChg chg="add">
          <ac:chgData name="Łukasz Pyrzyk" userId="5fe1edd35b118c7d" providerId="LiveId" clId="{7B8ED344-F7B8-4F16-8009-588C51B35BB9}" dt="2017-11-28T12:23:22.877" v="9" actId="2696"/>
          <ac:spMkLst>
            <pc:docMk/>
            <pc:sldMk cId="2311649574" sldId="315"/>
            <ac:spMk id="7" creationId="{BFD3D5A6-0A4D-4D14-82D3-798BB36CFA9C}"/>
          </ac:spMkLst>
        </pc:spChg>
      </pc:sldChg>
      <pc:sldChg chg="add modTransition modAnim">
        <pc:chgData name="Łukasz Pyrzyk" userId="5fe1edd35b118c7d" providerId="LiveId" clId="{7B8ED344-F7B8-4F16-8009-588C51B35BB9}" dt="2017-11-28T12:38:15.322" v="704" actId="20577"/>
        <pc:sldMkLst>
          <pc:docMk/>
          <pc:sldMk cId="499264290" sldId="316"/>
        </pc:sldMkLst>
      </pc:sldChg>
      <pc:sldChg chg="addSp modSp add del modAnim">
        <pc:chgData name="Łukasz Pyrzyk" userId="5fe1edd35b118c7d" providerId="LiveId" clId="{7B8ED344-F7B8-4F16-8009-588C51B35BB9}" dt="2017-11-28T12:36:51.017" v="682" actId="2696"/>
        <pc:sldMkLst>
          <pc:docMk/>
          <pc:sldMk cId="2907934677" sldId="316"/>
        </pc:sldMkLst>
        <pc:spChg chg="mod">
          <ac:chgData name="Łukasz Pyrzyk" userId="5fe1edd35b118c7d" providerId="LiveId" clId="{7B8ED344-F7B8-4F16-8009-588C51B35BB9}" dt="2017-11-28T12:34:07.641" v="549" actId="20577"/>
          <ac:spMkLst>
            <pc:docMk/>
            <pc:sldMk cId="2907934677" sldId="316"/>
            <ac:spMk id="2" creationId="{B572AD51-F182-449B-A446-1E3EE30F47FF}"/>
          </ac:spMkLst>
        </pc:spChg>
        <pc:spChg chg="add mod">
          <ac:chgData name="Łukasz Pyrzyk" userId="5fe1edd35b118c7d" providerId="LiveId" clId="{7B8ED344-F7B8-4F16-8009-588C51B35BB9}" dt="2017-11-28T12:32:01.887" v="329" actId="1076"/>
          <ac:spMkLst>
            <pc:docMk/>
            <pc:sldMk cId="2907934677" sldId="316"/>
            <ac:spMk id="5" creationId="{DB6F0EA1-0814-49CB-A43A-759FDEEE6462}"/>
          </ac:spMkLst>
        </pc:spChg>
        <pc:spChg chg="mod">
          <ac:chgData name="Łukasz Pyrzyk" userId="5fe1edd35b118c7d" providerId="LiveId" clId="{7B8ED344-F7B8-4F16-8009-588C51B35BB9}" dt="2017-11-28T12:29:44.898" v="135" actId="20577"/>
          <ac:spMkLst>
            <pc:docMk/>
            <pc:sldMk cId="2907934677" sldId="316"/>
            <ac:spMk id="7" creationId="{BFD3D5A6-0A4D-4D14-82D3-798BB36CFA9C}"/>
          </ac:spMkLst>
        </pc:spChg>
      </pc:sldChg>
      <pc:sldChg chg="add modTransition modAnim">
        <pc:chgData name="Łukasz Pyrzyk" userId="5fe1edd35b118c7d" providerId="LiveId" clId="{7B8ED344-F7B8-4F16-8009-588C51B35BB9}" dt="2017-11-28T12:41:55.848" v="707" actId="20577"/>
        <pc:sldMkLst>
          <pc:docMk/>
          <pc:sldMk cId="618115477" sldId="317"/>
        </pc:sldMkLst>
      </pc:sldChg>
      <pc:sldChg chg="modSp add del modAnim">
        <pc:chgData name="Łukasz Pyrzyk" userId="5fe1edd35b118c7d" providerId="LiveId" clId="{7B8ED344-F7B8-4F16-8009-588C51B35BB9}" dt="2017-11-28T12:36:51.035" v="683" actId="2696"/>
        <pc:sldMkLst>
          <pc:docMk/>
          <pc:sldMk cId="2477514260" sldId="317"/>
        </pc:sldMkLst>
        <pc:spChg chg="mod">
          <ac:chgData name="Łukasz Pyrzyk" userId="5fe1edd35b118c7d" providerId="LiveId" clId="{7B8ED344-F7B8-4F16-8009-588C51B35BB9}" dt="2017-11-28T12:34:15.633" v="557" actId="20577"/>
          <ac:spMkLst>
            <pc:docMk/>
            <pc:sldMk cId="2477514260" sldId="317"/>
            <ac:spMk id="2" creationId="{B572AD51-F182-449B-A446-1E3EE30F47FF}"/>
          </ac:spMkLst>
        </pc:spChg>
        <pc:spChg chg="mod">
          <ac:chgData name="Łukasz Pyrzyk" userId="5fe1edd35b118c7d" providerId="LiveId" clId="{7B8ED344-F7B8-4F16-8009-588C51B35BB9}" dt="2017-11-28T12:33:59.033" v="532" actId="1076"/>
          <ac:spMkLst>
            <pc:docMk/>
            <pc:sldMk cId="2477514260" sldId="317"/>
            <ac:spMk id="5" creationId="{DB6F0EA1-0814-49CB-A43A-759FDEEE6462}"/>
          </ac:spMkLst>
        </pc:spChg>
        <pc:spChg chg="mod">
          <ac:chgData name="Łukasz Pyrzyk" userId="5fe1edd35b118c7d" providerId="LiveId" clId="{7B8ED344-F7B8-4F16-8009-588C51B35BB9}" dt="2017-11-28T12:32:25.939" v="340" actId="2696"/>
          <ac:spMkLst>
            <pc:docMk/>
            <pc:sldMk cId="2477514260" sldId="317"/>
            <ac:spMk id="7" creationId="{BFD3D5A6-0A4D-4D14-82D3-798BB36CFA9C}"/>
          </ac:spMkLst>
        </pc:spChg>
      </pc:sldChg>
      <pc:sldChg chg="modSp add del modAnim">
        <pc:chgData name="Łukasz Pyrzyk" userId="5fe1edd35b118c7d" providerId="LiveId" clId="{7B8ED344-F7B8-4F16-8009-588C51B35BB9}" dt="2017-11-28T12:36:51.054" v="684" actId="2696"/>
        <pc:sldMkLst>
          <pc:docMk/>
          <pc:sldMk cId="1630306560" sldId="318"/>
        </pc:sldMkLst>
        <pc:spChg chg="mod">
          <ac:chgData name="Łukasz Pyrzyk" userId="5fe1edd35b118c7d" providerId="LiveId" clId="{7B8ED344-F7B8-4F16-8009-588C51B35BB9}" dt="2017-11-28T12:34:18.481" v="560" actId="20577"/>
          <ac:spMkLst>
            <pc:docMk/>
            <pc:sldMk cId="1630306560" sldId="318"/>
            <ac:spMk id="2" creationId="{B572AD51-F182-449B-A446-1E3EE30F47FF}"/>
          </ac:spMkLst>
        </pc:spChg>
        <pc:spChg chg="mod">
          <ac:chgData name="Łukasz Pyrzyk" userId="5fe1edd35b118c7d" providerId="LiveId" clId="{7B8ED344-F7B8-4F16-8009-588C51B35BB9}" dt="2017-11-28T12:36:17.995" v="680" actId="20577"/>
          <ac:spMkLst>
            <pc:docMk/>
            <pc:sldMk cId="1630306560" sldId="318"/>
            <ac:spMk id="5" creationId="{DB6F0EA1-0814-49CB-A43A-759FDEEE6462}"/>
          </ac:spMkLst>
        </pc:spChg>
        <pc:spChg chg="mod">
          <ac:chgData name="Łukasz Pyrzyk" userId="5fe1edd35b118c7d" providerId="LiveId" clId="{7B8ED344-F7B8-4F16-8009-588C51B35BB9}" dt="2017-11-28T12:34:24.945" v="564" actId="20577"/>
          <ac:spMkLst>
            <pc:docMk/>
            <pc:sldMk cId="1630306560" sldId="318"/>
            <ac:spMk id="7" creationId="{BFD3D5A6-0A4D-4D14-82D3-798BB36CFA9C}"/>
          </ac:spMkLst>
        </pc:spChg>
      </pc:sldChg>
      <pc:sldChg chg="addSp delSp modSp add delAnim modAnim">
        <pc:chgData name="Łukasz Pyrzyk" userId="5fe1edd35b118c7d" providerId="LiveId" clId="{7B8ED344-F7B8-4F16-8009-588C51B35BB9}" dt="2017-12-12T07:40:36.154" v="1113" actId="20577"/>
        <pc:sldMkLst>
          <pc:docMk/>
          <pc:sldMk cId="3615541766" sldId="318"/>
        </pc:sldMkLst>
        <pc:spChg chg="mod">
          <ac:chgData name="Łukasz Pyrzyk" userId="5fe1edd35b118c7d" providerId="LiveId" clId="{7B8ED344-F7B8-4F16-8009-588C51B35BB9}" dt="2017-12-12T07:36:08.561" v="721" actId="20577"/>
          <ac:spMkLst>
            <pc:docMk/>
            <pc:sldMk cId="3615541766" sldId="318"/>
            <ac:spMk id="3" creationId="{3FB65639-7D83-4D9A-B3B6-40C8BC8D8202}"/>
          </ac:spMkLst>
        </pc:spChg>
        <pc:spChg chg="mod">
          <ac:chgData name="Łukasz Pyrzyk" userId="5fe1edd35b118c7d" providerId="LiveId" clId="{7B8ED344-F7B8-4F16-8009-588C51B35BB9}" dt="2017-12-12T07:38:48.582" v="1098" actId="20577"/>
          <ac:spMkLst>
            <pc:docMk/>
            <pc:sldMk cId="3615541766" sldId="318"/>
            <ac:spMk id="6" creationId="{795A43D1-D39E-402E-B186-897E10C27FE2}"/>
          </ac:spMkLst>
        </pc:spChg>
        <pc:graphicFrameChg chg="del">
          <ac:chgData name="Łukasz Pyrzyk" userId="5fe1edd35b118c7d" providerId="LiveId" clId="{7B8ED344-F7B8-4F16-8009-588C51B35BB9}" dt="2017-12-12T07:36:13.030" v="722" actId="478"/>
          <ac:graphicFrameMkLst>
            <pc:docMk/>
            <pc:sldMk cId="3615541766" sldId="318"/>
            <ac:graphicFrameMk id="7" creationId="{A52A7C35-1C08-4AD9-A12A-977B8C70EAA7}"/>
          </ac:graphicFrameMkLst>
        </pc:graphicFrameChg>
        <pc:graphicFrameChg chg="add">
          <ac:chgData name="Łukasz Pyrzyk" userId="5fe1edd35b118c7d" providerId="LiveId" clId="{7B8ED344-F7B8-4F16-8009-588C51B35BB9}" dt="2017-12-12T07:38:54.086" v="1099" actId="20577"/>
          <ac:graphicFrameMkLst>
            <pc:docMk/>
            <pc:sldMk cId="3615541766" sldId="318"/>
            <ac:graphicFrameMk id="9" creationId="{E1EE759E-5D7C-487B-905E-6090A3973D7E}"/>
          </ac:graphicFrameMkLst>
        </pc:graphicFrameChg>
      </pc:sldChg>
      <pc:sldChg chg="addSp delSp modSp add mod setBg delAnim modAnim">
        <pc:chgData name="Łukasz Pyrzyk" userId="5fe1edd35b118c7d" providerId="LiveId" clId="{7B8ED344-F7B8-4F16-8009-588C51B35BB9}" dt="2017-12-12T11:07:05.909" v="1604" actId="26606"/>
        <pc:sldMkLst>
          <pc:docMk/>
          <pc:sldMk cId="926913587" sldId="319"/>
        </pc:sldMkLst>
        <pc:spChg chg="del mod">
          <ac:chgData name="Łukasz Pyrzyk" userId="5fe1edd35b118c7d" providerId="LiveId" clId="{7B8ED344-F7B8-4F16-8009-588C51B35BB9}" dt="2017-12-12T11:06:58.586" v="1598" actId="478"/>
          <ac:spMkLst>
            <pc:docMk/>
            <pc:sldMk cId="926913587" sldId="319"/>
            <ac:spMk id="3" creationId="{3FB65639-7D83-4D9A-B3B6-40C8BC8D8202}"/>
          </ac:spMkLst>
        </pc:spChg>
        <pc:spChg chg="add del">
          <ac:chgData name="Łukasz Pyrzyk" userId="5fe1edd35b118c7d" providerId="LiveId" clId="{7B8ED344-F7B8-4F16-8009-588C51B35BB9}" dt="2017-12-12T07:41:45.772" v="1144" actId="20577"/>
          <ac:spMkLst>
            <pc:docMk/>
            <pc:sldMk cId="926913587" sldId="319"/>
            <ac:spMk id="4" creationId="{52837F08-411D-476E-805B-C294588B605D}"/>
          </ac:spMkLst>
        </pc:spChg>
        <pc:spChg chg="add del mod">
          <ac:chgData name="Łukasz Pyrzyk" userId="5fe1edd35b118c7d" providerId="LiveId" clId="{7B8ED344-F7B8-4F16-8009-588C51B35BB9}" dt="2017-12-12T11:06:59.210" v="1599" actId="478"/>
          <ac:spMkLst>
            <pc:docMk/>
            <pc:sldMk cId="926913587" sldId="319"/>
            <ac:spMk id="5" creationId="{74365305-75F8-4F32-9F80-3FEFB2DDF3DA}"/>
          </ac:spMkLst>
        </pc:spChg>
        <pc:spChg chg="del mod">
          <ac:chgData name="Łukasz Pyrzyk" userId="5fe1edd35b118c7d" providerId="LiveId" clId="{7B8ED344-F7B8-4F16-8009-588C51B35BB9}" dt="2017-12-12T11:07:00.050" v="1600" actId="478"/>
          <ac:spMkLst>
            <pc:docMk/>
            <pc:sldMk cId="926913587" sldId="319"/>
            <ac:spMk id="6" creationId="{795A43D1-D39E-402E-B186-897E10C27FE2}"/>
          </ac:spMkLst>
        </pc:spChg>
        <pc:spChg chg="mod">
          <ac:chgData name="Łukasz Pyrzyk" userId="5fe1edd35b118c7d" providerId="LiveId" clId="{7B8ED344-F7B8-4F16-8009-588C51B35BB9}" dt="2017-12-12T11:07:05.909" v="1604" actId="26606"/>
          <ac:spMkLst>
            <pc:docMk/>
            <pc:sldMk cId="926913587" sldId="319"/>
            <ac:spMk id="8" creationId="{93C48057-D1A8-44EB-B613-4783FEB5BA23}"/>
          </ac:spMkLst>
        </pc:spChg>
        <pc:spChg chg="add del">
          <ac:chgData name="Łukasz Pyrzyk" userId="5fe1edd35b118c7d" providerId="LiveId" clId="{7B8ED344-F7B8-4F16-8009-588C51B35BB9}" dt="2017-12-12T11:07:05.901" v="1603" actId="26606"/>
          <ac:spMkLst>
            <pc:docMk/>
            <pc:sldMk cId="926913587" sldId="319"/>
            <ac:spMk id="83" creationId="{03E8462A-FEBA-4848-81CC-3F8DA3E477BE}"/>
          </ac:spMkLst>
        </pc:spChg>
        <pc:spChg chg="add del">
          <ac:chgData name="Łukasz Pyrzyk" userId="5fe1edd35b118c7d" providerId="LiveId" clId="{7B8ED344-F7B8-4F16-8009-588C51B35BB9}" dt="2017-12-12T11:07:05.901" v="1603" actId="26606"/>
          <ac:spMkLst>
            <pc:docMk/>
            <pc:sldMk cId="926913587" sldId="319"/>
            <ac:spMk id="96" creationId="{7941F9B1-B01B-4A84-89D9-B169AEB4E456}"/>
          </ac:spMkLst>
        </pc:spChg>
        <pc:grpChg chg="add del">
          <ac:chgData name="Łukasz Pyrzyk" userId="5fe1edd35b118c7d" providerId="LiveId" clId="{7B8ED344-F7B8-4F16-8009-588C51B35BB9}" dt="2017-12-12T11:07:05.901" v="1603" actId="26606"/>
          <ac:grpSpMkLst>
            <pc:docMk/>
            <pc:sldMk cId="926913587" sldId="319"/>
            <ac:grpSpMk id="71" creationId="{609316A9-990D-4EC3-A671-70EE5C1493A4}"/>
          </ac:grpSpMkLst>
        </pc:grpChg>
        <pc:grpChg chg="add del">
          <ac:chgData name="Łukasz Pyrzyk" userId="5fe1edd35b118c7d" providerId="LiveId" clId="{7B8ED344-F7B8-4F16-8009-588C51B35BB9}" dt="2017-12-12T11:07:05.901" v="1603" actId="26606"/>
          <ac:grpSpMkLst>
            <pc:docMk/>
            <pc:sldMk cId="926913587" sldId="319"/>
            <ac:grpSpMk id="85" creationId="{2109F83F-40FE-4DB3-84CC-09FB3340D06D}"/>
          </ac:grpSpMkLst>
        </pc:grpChg>
        <pc:grpChg chg="add">
          <ac:chgData name="Łukasz Pyrzyk" userId="5fe1edd35b118c7d" providerId="LiveId" clId="{7B8ED344-F7B8-4F16-8009-588C51B35BB9}" dt="2017-12-12T11:07:05.909" v="1604" actId="26606"/>
          <ac:grpSpMkLst>
            <pc:docMk/>
            <pc:sldMk cId="926913587" sldId="319"/>
            <ac:grpSpMk id="1028" creationId="{DDE8DE2B-61C1-46D5-BEB8-521321C182C4}"/>
          </ac:grpSpMkLst>
        </pc:grpChg>
        <pc:graphicFrameChg chg="del mod">
          <ac:chgData name="Łukasz Pyrzyk" userId="5fe1edd35b118c7d" providerId="LiveId" clId="{7B8ED344-F7B8-4F16-8009-588C51B35BB9}" dt="2017-12-12T07:44:15.978" v="1422" actId="478"/>
          <ac:graphicFrameMkLst>
            <pc:docMk/>
            <pc:sldMk cId="926913587" sldId="319"/>
            <ac:graphicFrameMk id="9" creationId="{E1EE759E-5D7C-487B-905E-6090A3973D7E}"/>
          </ac:graphicFrameMkLst>
        </pc:graphicFrameChg>
        <pc:graphicFrameChg chg="add del mod modGraphic">
          <ac:chgData name="Łukasz Pyrzyk" userId="5fe1edd35b118c7d" providerId="LiveId" clId="{7B8ED344-F7B8-4F16-8009-588C51B35BB9}" dt="2017-12-12T07:46:37.862" v="1478" actId="478"/>
          <ac:graphicFrameMkLst>
            <pc:docMk/>
            <pc:sldMk cId="926913587" sldId="319"/>
            <ac:graphicFrameMk id="10" creationId="{F9BA1358-F9F6-462C-A721-FEF8256228D9}"/>
          </ac:graphicFrameMkLst>
        </pc:graphicFrameChg>
        <pc:picChg chg="add mod ord">
          <ac:chgData name="Łukasz Pyrzyk" userId="5fe1edd35b118c7d" providerId="LiveId" clId="{7B8ED344-F7B8-4F16-8009-588C51B35BB9}" dt="2017-12-12T11:07:05.909" v="1604" actId="26606"/>
          <ac:picMkLst>
            <pc:docMk/>
            <pc:sldMk cId="926913587" sldId="319"/>
            <ac:picMk id="1026" creationId="{951FE8A1-D0C9-42B9-8127-1574F0A428BD}"/>
          </ac:picMkLst>
        </pc:picChg>
      </pc:sldChg>
      <pc:sldChg chg="add del">
        <pc:chgData name="Łukasz Pyrzyk" userId="5fe1edd35b118c7d" providerId="LiveId" clId="{7B8ED344-F7B8-4F16-8009-588C51B35BB9}" dt="2017-12-12T07:41:23.936" v="1115" actId="20577"/>
        <pc:sldMkLst>
          <pc:docMk/>
          <pc:sldMk cId="1640394566" sldId="319"/>
        </pc:sldMkLst>
      </pc:sldChg>
      <pc:sldChg chg="add del">
        <pc:chgData name="Łukasz Pyrzyk" userId="5fe1edd35b118c7d" providerId="LiveId" clId="{7B8ED344-F7B8-4F16-8009-588C51B35BB9}" dt="2017-12-12T07:44:23.614" v="1424" actId="20577"/>
        <pc:sldMkLst>
          <pc:docMk/>
          <pc:sldMk cId="372801494" sldId="320"/>
        </pc:sldMkLst>
      </pc:sldChg>
      <pc:sldChg chg="modSp add modAnim">
        <pc:chgData name="Łukasz Pyrzyk" userId="5fe1edd35b118c7d" providerId="LiveId" clId="{7B8ED344-F7B8-4F16-8009-588C51B35BB9}" dt="2017-12-12T11:07:58.990" v="1654" actId="6549"/>
        <pc:sldMkLst>
          <pc:docMk/>
          <pc:sldMk cId="2032945648" sldId="320"/>
        </pc:sldMkLst>
        <pc:spChg chg="mod">
          <ac:chgData name="Łukasz Pyrzyk" userId="5fe1edd35b118c7d" providerId="LiveId" clId="{7B8ED344-F7B8-4F16-8009-588C51B35BB9}" dt="2017-12-12T11:07:58.244" v="1653" actId="6549"/>
          <ac:spMkLst>
            <pc:docMk/>
            <pc:sldMk cId="2032945648" sldId="320"/>
            <ac:spMk id="6" creationId="{795A43D1-D39E-402E-B186-897E10C27FE2}"/>
          </ac:spMkLst>
        </pc:spChg>
      </pc:sldChg>
      <pc:sldChg chg="modSp add modAnim">
        <pc:chgData name="Łukasz Pyrzyk" userId="5fe1edd35b118c7d" providerId="LiveId" clId="{7B8ED344-F7B8-4F16-8009-588C51B35BB9}" dt="2017-12-12T11:07:34.478" v="1643" actId="20577"/>
        <pc:sldMkLst>
          <pc:docMk/>
          <pc:sldMk cId="3357493750" sldId="321"/>
        </pc:sldMkLst>
        <pc:spChg chg="mod">
          <ac:chgData name="Łukasz Pyrzyk" userId="5fe1edd35b118c7d" providerId="LiveId" clId="{7B8ED344-F7B8-4F16-8009-588C51B35BB9}" dt="2017-12-12T11:07:34.478" v="1643" actId="20577"/>
          <ac:spMkLst>
            <pc:docMk/>
            <pc:sldMk cId="3357493750" sldId="321"/>
            <ac:spMk id="6" creationId="{795A43D1-D39E-402E-B186-897E10C27FE2}"/>
          </ac:spMkLst>
        </pc:spChg>
      </pc:sldChg>
    </pc:docChg>
  </pc:docChgLst>
  <pc:docChgLst>
    <pc:chgData name="Łukasz Pyrzyk" userId="5fe1edd35b118c7d" providerId="LiveId" clId="{D7886CBB-0EEF-4968-B2F4-0FF450C9C8A0}"/>
    <pc:docChg chg="undo redo custSel addSld delSld modSld sldOrd">
      <pc:chgData name="Łukasz Pyrzyk" userId="5fe1edd35b118c7d" providerId="LiveId" clId="{D7886CBB-0EEF-4968-B2F4-0FF450C9C8A0}" dt="2017-10-20T18:20:18.815" v="9780"/>
      <pc:docMkLst>
        <pc:docMk/>
      </pc:docMkLst>
      <pc:sldChg chg="addSp delSp modSp mod modTransition setClrOvrMap modNotesTx">
        <pc:chgData name="Łukasz Pyrzyk" userId="5fe1edd35b118c7d" providerId="LiveId" clId="{D7886CBB-0EEF-4968-B2F4-0FF450C9C8A0}" dt="2017-09-18T09:34:59.499" v="9505" actId="20577"/>
        <pc:sldMkLst>
          <pc:docMk/>
          <pc:sldMk cId="3896173989" sldId="256"/>
        </pc:sldMkLst>
        <pc:spChg chg="mod">
          <ac:chgData name="Łukasz Pyrzyk" userId="5fe1edd35b118c7d" providerId="LiveId" clId="{D7886CBB-0EEF-4968-B2F4-0FF450C9C8A0}" dt="2017-09-18T09:34:59.499" v="9505" actId="20577"/>
          <ac:spMkLst>
            <pc:docMk/>
            <pc:sldMk cId="3896173989" sldId="256"/>
            <ac:spMk id="2" creationId="{992C79D8-FBD1-471F-AE21-052C6400EF46}"/>
          </ac:spMkLst>
        </pc:spChg>
        <pc:spChg chg="mod">
          <ac:chgData name="Łukasz Pyrzyk" userId="5fe1edd35b118c7d" providerId="LiveId" clId="{D7886CBB-0EEF-4968-B2F4-0FF450C9C8A0}" dt="2017-09-17T10:33:24.465" v="8938" actId="27636"/>
          <ac:spMkLst>
            <pc:docMk/>
            <pc:sldMk cId="3896173989" sldId="256"/>
            <ac:spMk id="3" creationId="{746B89D9-C2F5-4C9F-B2F5-A66C08776855}"/>
          </ac:spMkLst>
        </pc:spChg>
        <pc:spChg chg="add">
          <ac:chgData name="Łukasz Pyrzyk" userId="5fe1edd35b118c7d" providerId="LiveId" clId="{D7886CBB-0EEF-4968-B2F4-0FF450C9C8A0}" dt="2017-09-16T08:36:33.921" v="5899" actId="26606"/>
          <ac:spMkLst>
            <pc:docMk/>
            <pc:sldMk cId="3896173989" sldId="256"/>
            <ac:spMk id="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08:36:29.629" v="5898" actId="26606"/>
          <ac:spMkLst>
            <pc:docMk/>
            <pc:sldMk cId="3896173989" sldId="256"/>
            <ac:spMk id="8" creationId="{00000000-0000-0000-0000-000000000000}"/>
          </ac:spMkLst>
        </pc:spChg>
        <pc:spChg chg="add">
          <ac:chgData name="Łukasz Pyrzyk" userId="5fe1edd35b118c7d" providerId="LiveId" clId="{D7886CBB-0EEF-4968-B2F4-0FF450C9C8A0}" dt="2017-09-16T08:36:33.921" v="5899" actId="26606"/>
          <ac:spMkLst>
            <pc:docMk/>
            <pc:sldMk cId="3896173989" sldId="256"/>
            <ac:spMk id="9" creationId="{00000000-0000-0000-0000-000000000000}"/>
          </ac:spMkLst>
        </pc:spChg>
        <pc:spChg chg="add">
          <ac:chgData name="Łukasz Pyrzyk" userId="5fe1edd35b118c7d" providerId="LiveId" clId="{D7886CBB-0EEF-4968-B2F4-0FF450C9C8A0}" dt="2017-09-16T08:36:33.921" v="5899" actId="26606"/>
          <ac:spMkLst>
            <pc:docMk/>
            <pc:sldMk cId="3896173989" sldId="256"/>
            <ac:spMk id="11" creationId="{00000000-0000-0000-0000-000000000000}"/>
          </ac:spMkLst>
        </pc:spChg>
        <pc:spChg chg="add">
          <ac:chgData name="Łukasz Pyrzyk" userId="5fe1edd35b118c7d" providerId="LiveId" clId="{D7886CBB-0EEF-4968-B2F4-0FF450C9C8A0}" dt="2017-09-16T08:36:33.921" v="5899" actId="26606"/>
          <ac:spMkLst>
            <pc:docMk/>
            <pc:sldMk cId="3896173989" sldId="256"/>
            <ac:spMk id="13" creationId="{00000000-0000-0000-0000-000000000000}"/>
          </ac:spMkLst>
        </pc:spChg>
        <pc:spChg chg="add">
          <ac:chgData name="Łukasz Pyrzyk" userId="5fe1edd35b118c7d" providerId="LiveId" clId="{D7886CBB-0EEF-4968-B2F4-0FF450C9C8A0}" dt="2017-09-17T10:33:29.034" v="8939" actId="2711"/>
          <ac:spMkLst>
            <pc:docMk/>
            <pc:sldMk cId="3896173989" sldId="256"/>
            <ac:spMk id="14" creationId="{80D4C509-7EE0-41CB-AA35-92909D99F859}"/>
          </ac:spMkLst>
        </pc:spChg>
        <pc:spChg chg="add del">
          <ac:chgData name="Łukasz Pyrzyk" userId="5fe1edd35b118c7d" providerId="LiveId" clId="{D7886CBB-0EEF-4968-B2F4-0FF450C9C8A0}" dt="2017-09-16T08:36:29.629" v="5898" actId="26606"/>
          <ac:spMkLst>
            <pc:docMk/>
            <pc:sldMk cId="3896173989" sldId="256"/>
            <ac:spMk id="14" creationId="{00000000-0000-0000-0000-000000000000}"/>
          </ac:spMkLst>
        </pc:spChg>
        <pc:spChg chg="add">
          <ac:chgData name="Łukasz Pyrzyk" userId="5fe1edd35b118c7d" providerId="LiveId" clId="{D7886CBB-0EEF-4968-B2F4-0FF450C9C8A0}" dt="2017-09-16T08:36:33.921" v="5899" actId="26606"/>
          <ac:spMkLst>
            <pc:docMk/>
            <pc:sldMk cId="3896173989" sldId="256"/>
            <ac:spMk id="1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08:36:29.629" v="5898" actId="26606"/>
          <ac:spMkLst>
            <pc:docMk/>
            <pc:sldMk cId="3896173989" sldId="256"/>
            <ac:spMk id="16" creationId="{00000000-0000-0000-0000-000000000000}"/>
          </ac:spMkLst>
        </pc:spChg>
        <pc:spChg chg="add">
          <ac:chgData name="Łukasz Pyrzyk" userId="5fe1edd35b118c7d" providerId="LiveId" clId="{D7886CBB-0EEF-4968-B2F4-0FF450C9C8A0}" dt="2017-09-16T08:36:33.921" v="5899" actId="26606"/>
          <ac:spMkLst>
            <pc:docMk/>
            <pc:sldMk cId="3896173989" sldId="256"/>
            <ac:spMk id="1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08:36:29.629" v="5898" actId="26606"/>
          <ac:spMkLst>
            <pc:docMk/>
            <pc:sldMk cId="3896173989" sldId="256"/>
            <ac:spMk id="18" creationId="{00000000-0000-0000-0000-000000000000}"/>
          </ac:spMkLst>
        </pc:spChg>
        <pc:spChg chg="add">
          <ac:chgData name="Łukasz Pyrzyk" userId="5fe1edd35b118c7d" providerId="LiveId" clId="{D7886CBB-0EEF-4968-B2F4-0FF450C9C8A0}" dt="2017-09-16T08:36:33.921" v="5899" actId="26606"/>
          <ac:spMkLst>
            <pc:docMk/>
            <pc:sldMk cId="3896173989" sldId="256"/>
            <ac:spMk id="1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08:36:29.629" v="5898" actId="26606"/>
          <ac:spMkLst>
            <pc:docMk/>
            <pc:sldMk cId="3896173989" sldId="256"/>
            <ac:spMk id="20" creationId="{00000000-0000-0000-0000-000000000000}"/>
          </ac:spMkLst>
        </pc:spChg>
        <pc:spChg chg="add">
          <ac:chgData name="Łukasz Pyrzyk" userId="5fe1edd35b118c7d" providerId="LiveId" clId="{D7886CBB-0EEF-4968-B2F4-0FF450C9C8A0}" dt="2017-09-16T08:36:33.921" v="5899" actId="26606"/>
          <ac:spMkLst>
            <pc:docMk/>
            <pc:sldMk cId="3896173989" sldId="256"/>
            <ac:spMk id="2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08:36:29.629" v="5898" actId="26606"/>
          <ac:spMkLst>
            <pc:docMk/>
            <pc:sldMk cId="3896173989" sldId="256"/>
            <ac:spMk id="2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08:36:29.629" v="5898" actId="26606"/>
          <ac:spMkLst>
            <pc:docMk/>
            <pc:sldMk cId="3896173989" sldId="256"/>
            <ac:spMk id="2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08:36:29.629" v="5898" actId="26606"/>
          <ac:spMkLst>
            <pc:docMk/>
            <pc:sldMk cId="3896173989" sldId="256"/>
            <ac:spMk id="26" creationId="{00000000-0000-0000-0000-000000000000}"/>
          </ac:spMkLst>
        </pc:spChg>
        <pc:cxnChg chg="add">
          <ac:chgData name="Łukasz Pyrzyk" userId="5fe1edd35b118c7d" providerId="LiveId" clId="{D7886CBB-0EEF-4968-B2F4-0FF450C9C8A0}" dt="2017-09-16T08:36:33.921" v="5899" actId="26606"/>
          <ac:cxnSpMkLst>
            <pc:docMk/>
            <pc:sldMk cId="3896173989" sldId="256"/>
            <ac:cxnSpMk id="6" creationId="{00000000-0000-0000-0000-000000000000}"/>
          </ac:cxnSpMkLst>
        </pc:cxnChg>
        <pc:cxnChg chg="add">
          <ac:chgData name="Łukasz Pyrzyk" userId="5fe1edd35b118c7d" providerId="LiveId" clId="{D7886CBB-0EEF-4968-B2F4-0FF450C9C8A0}" dt="2017-09-16T08:36:33.921" v="5899" actId="26606"/>
          <ac:cxnSpMkLst>
            <pc:docMk/>
            <pc:sldMk cId="3896173989" sldId="256"/>
            <ac:cxnSpMk id="7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6T08:36:29.629" v="5898" actId="26606"/>
          <ac:cxnSpMkLst>
            <pc:docMk/>
            <pc:sldMk cId="3896173989" sldId="256"/>
            <ac:cxnSpMk id="10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6T08:36:29.629" v="5898" actId="26606"/>
          <ac:cxnSpMkLst>
            <pc:docMk/>
            <pc:sldMk cId="3896173989" sldId="256"/>
            <ac:cxnSpMk id="12" creationId="{00000000-0000-0000-0000-000000000000}"/>
          </ac:cxnSpMkLst>
        </pc:cxnChg>
      </pc:sldChg>
      <pc:sldChg chg="addSp modSp modTransition">
        <pc:chgData name="Łukasz Pyrzyk" userId="5fe1edd35b118c7d" providerId="LiveId" clId="{D7886CBB-0EEF-4968-B2F4-0FF450C9C8A0}" dt="2017-09-17T11:03:21.766" v="9103" actId="20577"/>
        <pc:sldMkLst>
          <pc:docMk/>
          <pc:sldMk cId="1378607998" sldId="257"/>
        </pc:sldMkLst>
        <pc:spChg chg="mod">
          <ac:chgData name="Łukasz Pyrzyk" userId="5fe1edd35b118c7d" providerId="LiveId" clId="{D7886CBB-0EEF-4968-B2F4-0FF450C9C8A0}" dt="2017-09-17T10:33:44.405" v="8940" actId="2711"/>
          <ac:spMkLst>
            <pc:docMk/>
            <pc:sldMk cId="1378607998" sldId="257"/>
            <ac:spMk id="2" creationId="{72FCBA2F-F912-4BD5-8721-6FE59999871D}"/>
          </ac:spMkLst>
        </pc:spChg>
        <pc:spChg chg="mod">
          <ac:chgData name="Łukasz Pyrzyk" userId="5fe1edd35b118c7d" providerId="LiveId" clId="{D7886CBB-0EEF-4968-B2F4-0FF450C9C8A0}" dt="2017-09-17T10:33:53.819" v="8945" actId="2711"/>
          <ac:spMkLst>
            <pc:docMk/>
            <pc:sldMk cId="1378607998" sldId="257"/>
            <ac:spMk id="3" creationId="{7669C266-3BAA-4CCB-B88D-06F6E72DB407}"/>
          </ac:spMkLst>
        </pc:spChg>
        <pc:spChg chg="add mod">
          <ac:chgData name="Łukasz Pyrzyk" userId="5fe1edd35b118c7d" providerId="LiveId" clId="{D7886CBB-0EEF-4968-B2F4-0FF450C9C8A0}" dt="2017-09-17T10:27:57.654" v="8856" actId="1076"/>
          <ac:spMkLst>
            <pc:docMk/>
            <pc:sldMk cId="1378607998" sldId="257"/>
            <ac:spMk id="4" creationId="{104B9BCA-F3A1-4A59-B215-530E138B6025}"/>
          </ac:spMkLst>
        </pc:spChg>
        <pc:picChg chg="mod">
          <ac:chgData name="Łukasz Pyrzyk" userId="5fe1edd35b118c7d" providerId="LiveId" clId="{D7886CBB-0EEF-4968-B2F4-0FF450C9C8A0}" dt="2017-09-17T10:27:52.247" v="8855" actId="1076"/>
          <ac:picMkLst>
            <pc:docMk/>
            <pc:sldMk cId="1378607998" sldId="257"/>
            <ac:picMk id="5" creationId="{1D34031D-8CC2-4D41-BBC4-A26BC0814EA0}"/>
          </ac:picMkLst>
        </pc:picChg>
      </pc:sldChg>
      <pc:sldChg chg="addSp delSp modSp modTransition delAnim modAnim">
        <pc:chgData name="Łukasz Pyrzyk" userId="5fe1edd35b118c7d" providerId="LiveId" clId="{D7886CBB-0EEF-4968-B2F4-0FF450C9C8A0}" dt="2017-09-17T11:05:21.846" v="9140" actId="20577"/>
        <pc:sldMkLst>
          <pc:docMk/>
          <pc:sldMk cId="616834529" sldId="258"/>
        </pc:sldMkLst>
        <pc:spChg chg="mod">
          <ac:chgData name="Łukasz Pyrzyk" userId="5fe1edd35b118c7d" providerId="LiveId" clId="{D7886CBB-0EEF-4968-B2F4-0FF450C9C8A0}" dt="2017-09-17T10:38:56.225" v="9004" actId="2711"/>
          <ac:spMkLst>
            <pc:docMk/>
            <pc:sldMk cId="616834529" sldId="258"/>
            <ac:spMk id="2" creationId="{B572AD51-F182-449B-A446-1E3EE30F47FF}"/>
          </ac:spMkLst>
        </pc:spChg>
        <pc:spChg chg="del mod">
          <ac:chgData name="Łukasz Pyrzyk" userId="5fe1edd35b118c7d" providerId="LiveId" clId="{D7886CBB-0EEF-4968-B2F4-0FF450C9C8A0}" dt="2017-09-17T09:07:33.334" v="7727" actId="478"/>
          <ac:spMkLst>
            <pc:docMk/>
            <pc:sldMk cId="616834529" sldId="258"/>
            <ac:spMk id="3" creationId="{3FB65639-7D83-4D9A-B3B6-40C8BC8D8202}"/>
          </ac:spMkLst>
        </pc:spChg>
        <pc:spChg chg="add del mod">
          <ac:chgData name="Łukasz Pyrzyk" userId="5fe1edd35b118c7d" providerId="LiveId" clId="{D7886CBB-0EEF-4968-B2F4-0FF450C9C8A0}" dt="2017-09-14T11:53:07.739" v="3162" actId="122"/>
          <ac:spMkLst>
            <pc:docMk/>
            <pc:sldMk cId="616834529" sldId="258"/>
            <ac:spMk id="4" creationId="{A8FDB1D4-4D6F-449D-ADF8-01C20F481A23}"/>
          </ac:spMkLst>
        </pc:spChg>
        <pc:spChg chg="add del mod">
          <ac:chgData name="Łukasz Pyrzyk" userId="5fe1edd35b118c7d" providerId="LiveId" clId="{D7886CBB-0EEF-4968-B2F4-0FF450C9C8A0}" dt="2017-09-14T12:13:41.105" v="3962" actId="478"/>
          <ac:spMkLst>
            <pc:docMk/>
            <pc:sldMk cId="616834529" sldId="258"/>
            <ac:spMk id="5" creationId="{E0ED4AAC-9079-46C6-8505-DF1C977EA913}"/>
          </ac:spMkLst>
        </pc:spChg>
        <pc:spChg chg="add del mod">
          <ac:chgData name="Łukasz Pyrzyk" userId="5fe1edd35b118c7d" providerId="LiveId" clId="{D7886CBB-0EEF-4968-B2F4-0FF450C9C8A0}" dt="2017-09-17T09:07:35.999" v="7728" actId="478"/>
          <ac:spMkLst>
            <pc:docMk/>
            <pc:sldMk cId="616834529" sldId="258"/>
            <ac:spMk id="5" creationId="{8D9EA950-A11D-45EC-9189-F0DFAB878F87}"/>
          </ac:spMkLst>
        </pc:spChg>
        <pc:spChg chg="add">
          <ac:chgData name="Łukasz Pyrzyk" userId="5fe1edd35b118c7d" providerId="LiveId" clId="{D7886CBB-0EEF-4968-B2F4-0FF450C9C8A0}" dt="2017-09-17T10:29:17.382" v="8877" actId="2711"/>
          <ac:spMkLst>
            <pc:docMk/>
            <pc:sldMk cId="616834529" sldId="258"/>
            <ac:spMk id="7" creationId="{507E4631-3E86-405C-80FA-93A2E1C6D74F}"/>
          </ac:spMkLst>
        </pc:spChg>
        <pc:picChg chg="add mod">
          <ac:chgData name="Łukasz Pyrzyk" userId="5fe1edd35b118c7d" providerId="LiveId" clId="{D7886CBB-0EEF-4968-B2F4-0FF450C9C8A0}" dt="2017-09-17T09:07:44.844" v="7731" actId="1076"/>
          <ac:picMkLst>
            <pc:docMk/>
            <pc:sldMk cId="616834529" sldId="258"/>
            <ac:picMk id="2050" creationId="{2AB9BCC3-C96F-4D01-A039-3A5048C18389}"/>
          </ac:picMkLst>
        </pc:picChg>
      </pc:sldChg>
      <pc:sldChg chg="addSp delSp modSp ord modTransition modAnim modNotesTx">
        <pc:chgData name="Łukasz Pyrzyk" userId="5fe1edd35b118c7d" providerId="LiveId" clId="{D7886CBB-0EEF-4968-B2F4-0FF450C9C8A0}" dt="2017-09-18T12:09:31.866" v="9779"/>
        <pc:sldMkLst>
          <pc:docMk/>
          <pc:sldMk cId="2776033739" sldId="259"/>
        </pc:sldMkLst>
        <pc:spChg chg="mod">
          <ac:chgData name="Łukasz Pyrzyk" userId="5fe1edd35b118c7d" providerId="LiveId" clId="{D7886CBB-0EEF-4968-B2F4-0FF450C9C8A0}" dt="2017-09-17T10:44:10.843" v="9070" actId="2711"/>
          <ac:spMkLst>
            <pc:docMk/>
            <pc:sldMk cId="2776033739" sldId="259"/>
            <ac:spMk id="2" creationId="{46E55FEF-EB22-4BD3-A14B-8E8997142875}"/>
          </ac:spMkLst>
        </pc:spChg>
        <pc:spChg chg="add">
          <ac:chgData name="Łukasz Pyrzyk" userId="5fe1edd35b118c7d" providerId="LiveId" clId="{D7886CBB-0EEF-4968-B2F4-0FF450C9C8A0}" dt="2017-09-17T10:30:51.840" v="8903" actId="2711"/>
          <ac:spMkLst>
            <pc:docMk/>
            <pc:sldMk cId="2776033739" sldId="259"/>
            <ac:spMk id="4" creationId="{B4B8BCB1-B64E-403B-87E8-90F988CDE8B1}"/>
          </ac:spMkLst>
        </pc:spChg>
        <pc:spChg chg="add del mod">
          <ac:chgData name="Łukasz Pyrzyk" userId="5fe1edd35b118c7d" providerId="LiveId" clId="{D7886CBB-0EEF-4968-B2F4-0FF450C9C8A0}" dt="2017-09-15T05:40:50.648" v="5353" actId="478"/>
          <ac:spMkLst>
            <pc:docMk/>
            <pc:sldMk cId="2776033739" sldId="259"/>
            <ac:spMk id="5" creationId="{502A7BEE-13F7-4460-BBF3-798AC834529F}"/>
          </ac:spMkLst>
        </pc:spChg>
        <pc:spChg chg="add mod">
          <ac:chgData name="Łukasz Pyrzyk" userId="5fe1edd35b118c7d" providerId="LiveId" clId="{D7886CBB-0EEF-4968-B2F4-0FF450C9C8A0}" dt="2017-09-18T12:09:31.866" v="9779"/>
          <ac:spMkLst>
            <pc:docMk/>
            <pc:sldMk cId="2776033739" sldId="259"/>
            <ac:spMk id="6" creationId="{8C982C2D-2596-4EA5-A7AD-3502D9BE1C77}"/>
          </ac:spMkLst>
        </pc:spChg>
        <pc:graphicFrameChg chg="del modGraphic">
          <ac:chgData name="Łukasz Pyrzyk" userId="5fe1edd35b118c7d" providerId="LiveId" clId="{D7886CBB-0EEF-4968-B2F4-0FF450C9C8A0}" dt="2017-09-15T05:40:49.893" v="5352" actId="478"/>
          <ac:graphicFrameMkLst>
            <pc:docMk/>
            <pc:sldMk cId="2776033739" sldId="259"/>
            <ac:graphicFrameMk id="4" creationId="{23C2C62A-CAD0-43D7-85EC-A4C4AE6F0347}"/>
          </ac:graphicFrameMkLst>
        </pc:graphicFrameChg>
      </pc:sldChg>
      <pc:sldChg chg="addSp delSp modSp add modTransition delAnim modAnim">
        <pc:chgData name="Łukasz Pyrzyk" userId="5fe1edd35b118c7d" providerId="LiveId" clId="{D7886CBB-0EEF-4968-B2F4-0FF450C9C8A0}" dt="2017-09-17T11:30:13.559" v="9303" actId="20577"/>
        <pc:sldMkLst>
          <pc:docMk/>
          <pc:sldMk cId="1325112693" sldId="260"/>
        </pc:sldMkLst>
        <pc:spChg chg="mod">
          <ac:chgData name="Łukasz Pyrzyk" userId="5fe1edd35b118c7d" providerId="LiveId" clId="{D7886CBB-0EEF-4968-B2F4-0FF450C9C8A0}" dt="2017-09-17T10:41:55.630" v="9049" actId="2711"/>
          <ac:spMkLst>
            <pc:docMk/>
            <pc:sldMk cId="1325112693" sldId="260"/>
            <ac:spMk id="2" creationId="{B572AD51-F182-449B-A446-1E3EE30F47FF}"/>
          </ac:spMkLst>
        </pc:spChg>
        <pc:spChg chg="del mod">
          <ac:chgData name="Łukasz Pyrzyk" userId="5fe1edd35b118c7d" providerId="LiveId" clId="{D7886CBB-0EEF-4968-B2F4-0FF450C9C8A0}" dt="2017-09-17T10:05:39.820" v="8624" actId="478"/>
          <ac:spMkLst>
            <pc:docMk/>
            <pc:sldMk cId="1325112693" sldId="260"/>
            <ac:spMk id="3" creationId="{3FB65639-7D83-4D9A-B3B6-40C8BC8D8202}"/>
          </ac:spMkLst>
        </pc:spChg>
        <pc:spChg chg="add del mod">
          <ac:chgData name="Łukasz Pyrzyk" userId="5fe1edd35b118c7d" providerId="LiveId" clId="{D7886CBB-0EEF-4968-B2F4-0FF450C9C8A0}" dt="2017-09-17T10:05:40.765" v="8625" actId="478"/>
          <ac:spMkLst>
            <pc:docMk/>
            <pc:sldMk cId="1325112693" sldId="260"/>
            <ac:spMk id="5" creationId="{5B2A8AAB-3D4E-471D-91C1-530561AB9968}"/>
          </ac:spMkLst>
        </pc:spChg>
        <pc:spChg chg="add del mod">
          <ac:chgData name="Łukasz Pyrzyk" userId="5fe1edd35b118c7d" providerId="LiveId" clId="{D7886CBB-0EEF-4968-B2F4-0FF450C9C8A0}" dt="2017-09-17T10:07:22.142" v="8686" actId="478"/>
          <ac:spMkLst>
            <pc:docMk/>
            <pc:sldMk cId="1325112693" sldId="260"/>
            <ac:spMk id="6" creationId="{DBD4583C-2D05-498E-B2C6-7F41658D0708}"/>
          </ac:spMkLst>
        </pc:spChg>
        <pc:spChg chg="add mod">
          <ac:chgData name="Łukasz Pyrzyk" userId="5fe1edd35b118c7d" providerId="LiveId" clId="{D7886CBB-0EEF-4968-B2F4-0FF450C9C8A0}" dt="2017-09-17T10:08:47.254" v="8688" actId="1076"/>
          <ac:spMkLst>
            <pc:docMk/>
            <pc:sldMk cId="1325112693" sldId="260"/>
            <ac:spMk id="7" creationId="{6DAD44C1-7195-4350-841D-336369995288}"/>
          </ac:spMkLst>
        </pc:spChg>
        <pc:spChg chg="add">
          <ac:chgData name="Łukasz Pyrzyk" userId="5fe1edd35b118c7d" providerId="LiveId" clId="{D7886CBB-0EEF-4968-B2F4-0FF450C9C8A0}" dt="2017-09-17T10:30:27.466" v="8895" actId="2711"/>
          <ac:spMkLst>
            <pc:docMk/>
            <pc:sldMk cId="1325112693" sldId="260"/>
            <ac:spMk id="8" creationId="{1283988F-989B-424B-8C3A-932C710D6C3C}"/>
          </ac:spMkLst>
        </pc:spChg>
      </pc:sldChg>
      <pc:sldChg chg="modSp add del">
        <pc:chgData name="Łukasz Pyrzyk" userId="5fe1edd35b118c7d" providerId="LiveId" clId="{D7886CBB-0EEF-4968-B2F4-0FF450C9C8A0}" dt="2017-09-14T12:51:31.792" v="3964" actId="2696"/>
        <pc:sldMkLst>
          <pc:docMk/>
          <pc:sldMk cId="2679462499" sldId="261"/>
        </pc:sldMkLst>
        <pc:spChg chg="mod">
          <ac:chgData name="Łukasz Pyrzyk" userId="5fe1edd35b118c7d" providerId="LiveId" clId="{D7886CBB-0EEF-4968-B2F4-0FF450C9C8A0}" dt="2017-09-12T06:22:58.584" v="92" actId="20577"/>
          <ac:spMkLst>
            <pc:docMk/>
            <pc:sldMk cId="2679462499" sldId="261"/>
            <ac:spMk id="2" creationId="{B572AD51-F182-449B-A446-1E3EE30F47FF}"/>
          </ac:spMkLst>
        </pc:spChg>
      </pc:sldChg>
      <pc:sldChg chg="modSp add del">
        <pc:chgData name="Łukasz Pyrzyk" userId="5fe1edd35b118c7d" providerId="LiveId" clId="{D7886CBB-0EEF-4968-B2F4-0FF450C9C8A0}" dt="2017-09-14T12:07:34.068" v="3607" actId="2696"/>
        <pc:sldMkLst>
          <pc:docMk/>
          <pc:sldMk cId="176990393" sldId="262"/>
        </pc:sldMkLst>
        <pc:spChg chg="mod">
          <ac:chgData name="Łukasz Pyrzyk" userId="5fe1edd35b118c7d" providerId="LiveId" clId="{D7886CBB-0EEF-4968-B2F4-0FF450C9C8A0}" dt="2017-09-12T06:22:57.127" v="91" actId="20577"/>
          <ac:spMkLst>
            <pc:docMk/>
            <pc:sldMk cId="176990393" sldId="262"/>
            <ac:spMk id="2" creationId="{B572AD51-F182-449B-A446-1E3EE30F47FF}"/>
          </ac:spMkLst>
        </pc:spChg>
      </pc:sldChg>
      <pc:sldChg chg="addSp delSp modSp add modTransition delAnim modAnim modNotesTx">
        <pc:chgData name="Łukasz Pyrzyk" userId="5fe1edd35b118c7d" providerId="LiveId" clId="{D7886CBB-0EEF-4968-B2F4-0FF450C9C8A0}" dt="2017-09-17T11:27:41.255" v="9289" actId="20577"/>
        <pc:sldMkLst>
          <pc:docMk/>
          <pc:sldMk cId="3534816569" sldId="263"/>
        </pc:sldMkLst>
        <pc:spChg chg="mod ord">
          <ac:chgData name="Łukasz Pyrzyk" userId="5fe1edd35b118c7d" providerId="LiveId" clId="{D7886CBB-0EEF-4968-B2F4-0FF450C9C8A0}" dt="2017-09-17T10:40:03.704" v="9022" actId="20577"/>
          <ac:spMkLst>
            <pc:docMk/>
            <pc:sldMk cId="3534816569" sldId="263"/>
            <ac:spMk id="2" creationId="{B572AD51-F182-449B-A446-1E3EE30F47FF}"/>
          </ac:spMkLst>
        </pc:spChg>
        <pc:spChg chg="del mod">
          <ac:chgData name="Łukasz Pyrzyk" userId="5fe1edd35b118c7d" providerId="LiveId" clId="{D7886CBB-0EEF-4968-B2F4-0FF450C9C8A0}" dt="2017-09-17T09:14:05.047" v="7742" actId="478"/>
          <ac:spMkLst>
            <pc:docMk/>
            <pc:sldMk cId="3534816569" sldId="263"/>
            <ac:spMk id="3" creationId="{3FB65639-7D83-4D9A-B3B6-40C8BC8D8202}"/>
          </ac:spMkLst>
        </pc:spChg>
        <pc:spChg chg="add del mod">
          <ac:chgData name="Łukasz Pyrzyk" userId="5fe1edd35b118c7d" providerId="LiveId" clId="{D7886CBB-0EEF-4968-B2F4-0FF450C9C8A0}" dt="2017-09-17T09:14:08.414" v="7744" actId="478"/>
          <ac:spMkLst>
            <pc:docMk/>
            <pc:sldMk cId="3534816569" sldId="263"/>
            <ac:spMk id="4" creationId="{E155AC40-8823-4155-9287-68B922AB47FB}"/>
          </ac:spMkLst>
        </pc:spChg>
        <pc:spChg chg="add del mod">
          <ac:chgData name="Łukasz Pyrzyk" userId="5fe1edd35b118c7d" providerId="LiveId" clId="{D7886CBB-0EEF-4968-B2F4-0FF450C9C8A0}" dt="2017-09-17T09:14:05.977" v="7743" actId="478"/>
          <ac:spMkLst>
            <pc:docMk/>
            <pc:sldMk cId="3534816569" sldId="263"/>
            <ac:spMk id="6" creationId="{F0C741D8-7071-4ABC-9FF3-A6542136B41F}"/>
          </ac:spMkLst>
        </pc:spChg>
        <pc:spChg chg="add">
          <ac:chgData name="Łukasz Pyrzyk" userId="5fe1edd35b118c7d" providerId="LiveId" clId="{D7886CBB-0EEF-4968-B2F4-0FF450C9C8A0}" dt="2017-09-17T10:29:26.595" v="8880" actId="20577"/>
          <ac:spMkLst>
            <pc:docMk/>
            <pc:sldMk cId="3534816569" sldId="263"/>
            <ac:spMk id="84" creationId="{22180112-EE54-4A3B-9C26-2FD5B722165D}"/>
          </ac:spMkLst>
        </pc:spChg>
        <pc:spChg chg="add del">
          <ac:chgData name="Łukasz Pyrzyk" userId="5fe1edd35b118c7d" providerId="LiveId" clId="{D7886CBB-0EEF-4968-B2F4-0FF450C9C8A0}" dt="2017-09-17T09:14:18.178" v="7747" actId="26606"/>
          <ac:spMkLst>
            <pc:docMk/>
            <pc:sldMk cId="3534816569" sldId="263"/>
            <ac:spMk id="8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18.178" v="7747" actId="26606"/>
          <ac:spMkLst>
            <pc:docMk/>
            <pc:sldMk cId="3534816569" sldId="263"/>
            <ac:spMk id="9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18.178" v="7747" actId="26606"/>
          <ac:spMkLst>
            <pc:docMk/>
            <pc:sldMk cId="3534816569" sldId="263"/>
            <ac:spMk id="9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18.178" v="7747" actId="26606"/>
          <ac:spMkLst>
            <pc:docMk/>
            <pc:sldMk cId="3534816569" sldId="263"/>
            <ac:spMk id="9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18.178" v="7747" actId="26606"/>
          <ac:spMkLst>
            <pc:docMk/>
            <pc:sldMk cId="3534816569" sldId="263"/>
            <ac:spMk id="9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18.178" v="7747" actId="26606"/>
          <ac:spMkLst>
            <pc:docMk/>
            <pc:sldMk cId="3534816569" sldId="263"/>
            <ac:spMk id="9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18.178" v="7747" actId="26606"/>
          <ac:spMkLst>
            <pc:docMk/>
            <pc:sldMk cId="3534816569" sldId="263"/>
            <ac:spMk id="10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1.578" v="7751" actId="26606"/>
          <ac:spMkLst>
            <pc:docMk/>
            <pc:sldMk cId="3534816569" sldId="263"/>
            <ac:spMk id="10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1.578" v="7751" actId="26606"/>
          <ac:spMkLst>
            <pc:docMk/>
            <pc:sldMk cId="3534816569" sldId="263"/>
            <ac:spMk id="10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18.178" v="7747" actId="26606"/>
          <ac:spMkLst>
            <pc:docMk/>
            <pc:sldMk cId="3534816569" sldId="263"/>
            <ac:spMk id="307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19.777" v="7749" actId="26606"/>
          <ac:spMkLst>
            <pc:docMk/>
            <pc:sldMk cId="3534816569" sldId="263"/>
            <ac:spMk id="308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1.578" v="7751" actId="26606"/>
          <ac:spMkLst>
            <pc:docMk/>
            <pc:sldMk cId="3534816569" sldId="263"/>
            <ac:spMk id="308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1.578" v="7751" actId="26606"/>
          <ac:spMkLst>
            <pc:docMk/>
            <pc:sldMk cId="3534816569" sldId="263"/>
            <ac:spMk id="308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1.578" v="7751" actId="26606"/>
          <ac:spMkLst>
            <pc:docMk/>
            <pc:sldMk cId="3534816569" sldId="263"/>
            <ac:spMk id="308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1.578" v="7751" actId="26606"/>
          <ac:spMkLst>
            <pc:docMk/>
            <pc:sldMk cId="3534816569" sldId="263"/>
            <ac:spMk id="309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1.578" v="7751" actId="26606"/>
          <ac:spMkLst>
            <pc:docMk/>
            <pc:sldMk cId="3534816569" sldId="263"/>
            <ac:spMk id="309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1.578" v="7751" actId="26606"/>
          <ac:spMkLst>
            <pc:docMk/>
            <pc:sldMk cId="3534816569" sldId="263"/>
            <ac:spMk id="309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1.578" v="7751" actId="26606"/>
          <ac:spMkLst>
            <pc:docMk/>
            <pc:sldMk cId="3534816569" sldId="263"/>
            <ac:spMk id="309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1.578" v="7751" actId="26606"/>
          <ac:spMkLst>
            <pc:docMk/>
            <pc:sldMk cId="3534816569" sldId="263"/>
            <ac:spMk id="309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4.236" v="7753" actId="26606"/>
          <ac:spMkLst>
            <pc:docMk/>
            <pc:sldMk cId="3534816569" sldId="263"/>
            <ac:spMk id="309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4.236" v="7753" actId="26606"/>
          <ac:spMkLst>
            <pc:docMk/>
            <pc:sldMk cId="3534816569" sldId="263"/>
            <ac:spMk id="309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4.236" v="7753" actId="26606"/>
          <ac:spMkLst>
            <pc:docMk/>
            <pc:sldMk cId="3534816569" sldId="263"/>
            <ac:spMk id="310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4.236" v="7753" actId="26606"/>
          <ac:spMkLst>
            <pc:docMk/>
            <pc:sldMk cId="3534816569" sldId="263"/>
            <ac:spMk id="310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4.236" v="7753" actId="26606"/>
          <ac:spMkLst>
            <pc:docMk/>
            <pc:sldMk cId="3534816569" sldId="263"/>
            <ac:spMk id="310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4.236" v="7753" actId="26606"/>
          <ac:spMkLst>
            <pc:docMk/>
            <pc:sldMk cId="3534816569" sldId="263"/>
            <ac:spMk id="310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4.236" v="7753" actId="26606"/>
          <ac:spMkLst>
            <pc:docMk/>
            <pc:sldMk cId="3534816569" sldId="263"/>
            <ac:spMk id="310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4.236" v="7753" actId="26606"/>
          <ac:spMkLst>
            <pc:docMk/>
            <pc:sldMk cId="3534816569" sldId="263"/>
            <ac:spMk id="310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4.236" v="7753" actId="26606"/>
          <ac:spMkLst>
            <pc:docMk/>
            <pc:sldMk cId="3534816569" sldId="263"/>
            <ac:spMk id="310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4.236" v="7753" actId="26606"/>
          <ac:spMkLst>
            <pc:docMk/>
            <pc:sldMk cId="3534816569" sldId="263"/>
            <ac:spMk id="310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6.038" v="7755" actId="26606"/>
          <ac:spMkLst>
            <pc:docMk/>
            <pc:sldMk cId="3534816569" sldId="263"/>
            <ac:spMk id="311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26.830" v="7757" actId="26606"/>
          <ac:spMkLst>
            <pc:docMk/>
            <pc:sldMk cId="3534816569" sldId="263"/>
            <ac:spMk id="311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55.175" v="7764" actId="26606"/>
          <ac:spMkLst>
            <pc:docMk/>
            <pc:sldMk cId="3534816569" sldId="263"/>
            <ac:spMk id="311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14:55.175" v="7764" actId="26606"/>
          <ac:spMkLst>
            <pc:docMk/>
            <pc:sldMk cId="3534816569" sldId="263"/>
            <ac:spMk id="3122" creationId="{00000000-0000-0000-0000-000000000000}"/>
          </ac:spMkLst>
        </pc:spChg>
        <pc:grpChg chg="add del">
          <ac:chgData name="Łukasz Pyrzyk" userId="5fe1edd35b118c7d" providerId="LiveId" clId="{D7886CBB-0EEF-4968-B2F4-0FF450C9C8A0}" dt="2017-09-17T09:14:18.178" v="7747" actId="26606"/>
          <ac:grpSpMkLst>
            <pc:docMk/>
            <pc:sldMk cId="3534816569" sldId="263"/>
            <ac:grpSpMk id="73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14:55.175" v="7764" actId="26606"/>
          <ac:grpSpMkLst>
            <pc:docMk/>
            <pc:sldMk cId="3534816569" sldId="263"/>
            <ac:grpSpMk id="180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14:19.777" v="7749" actId="26606"/>
          <ac:grpSpMkLst>
            <pc:docMk/>
            <pc:sldMk cId="3534816569" sldId="263"/>
            <ac:grpSpMk id="3082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14:21.578" v="7751" actId="26606"/>
          <ac:grpSpMkLst>
            <pc:docMk/>
            <pc:sldMk cId="3534816569" sldId="263"/>
            <ac:grpSpMk id="3085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14:24.236" v="7753" actId="26606"/>
          <ac:grpSpMkLst>
            <pc:docMk/>
            <pc:sldMk cId="3534816569" sldId="263"/>
            <ac:grpSpMk id="3097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14:26.038" v="7755" actId="26606"/>
          <ac:grpSpMkLst>
            <pc:docMk/>
            <pc:sldMk cId="3534816569" sldId="263"/>
            <ac:grpSpMk id="3111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14:26.830" v="7757" actId="26606"/>
          <ac:grpSpMkLst>
            <pc:docMk/>
            <pc:sldMk cId="3534816569" sldId="263"/>
            <ac:grpSpMk id="3114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14:55.175" v="7764" actId="26606"/>
          <ac:grpSpMkLst>
            <pc:docMk/>
            <pc:sldMk cId="3534816569" sldId="263"/>
            <ac:grpSpMk id="3117" creationId="{00000000-0000-0000-0000-000000000000}"/>
          </ac:grpSpMkLst>
        </pc:grpChg>
        <pc:picChg chg="add mod">
          <ac:chgData name="Łukasz Pyrzyk" userId="5fe1edd35b118c7d" providerId="LiveId" clId="{D7886CBB-0EEF-4968-B2F4-0FF450C9C8A0}" dt="2017-09-17T09:14:55.175" v="7764" actId="26606"/>
          <ac:picMkLst>
            <pc:docMk/>
            <pc:sldMk cId="3534816569" sldId="263"/>
            <ac:picMk id="3074" creationId="{F2281CFD-B868-4823-B5B9-D3C1DC1C5B73}"/>
          </ac:picMkLst>
        </pc:picChg>
        <pc:cxnChg chg="add del">
          <ac:chgData name="Łukasz Pyrzyk" userId="5fe1edd35b118c7d" providerId="LiveId" clId="{D7886CBB-0EEF-4968-B2F4-0FF450C9C8A0}" dt="2017-09-17T09:14:18.178" v="7747" actId="26606"/>
          <ac:cxnSpMkLst>
            <pc:docMk/>
            <pc:sldMk cId="3534816569" sldId="263"/>
            <ac:cxnSpMk id="85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9:14:18.178" v="7747" actId="26606"/>
          <ac:cxnSpMkLst>
            <pc:docMk/>
            <pc:sldMk cId="3534816569" sldId="263"/>
            <ac:cxnSpMk id="87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9:14:21.578" v="7751" actId="26606"/>
          <ac:cxnSpMkLst>
            <pc:docMk/>
            <pc:sldMk cId="3534816569" sldId="263"/>
            <ac:cxnSpMk id="3087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9:14:21.578" v="7751" actId="26606"/>
          <ac:cxnSpMkLst>
            <pc:docMk/>
            <pc:sldMk cId="3534816569" sldId="263"/>
            <ac:cxnSpMk id="3088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9:14:24.236" v="7753" actId="26606"/>
          <ac:cxnSpMkLst>
            <pc:docMk/>
            <pc:sldMk cId="3534816569" sldId="263"/>
            <ac:cxnSpMk id="3099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9:14:24.236" v="7753" actId="26606"/>
          <ac:cxnSpMkLst>
            <pc:docMk/>
            <pc:sldMk cId="3534816569" sldId="263"/>
            <ac:cxnSpMk id="3100" creationId="{00000000-0000-0000-0000-000000000000}"/>
          </ac:cxnSpMkLst>
        </pc:cxnChg>
      </pc:sldChg>
      <pc:sldChg chg="addSp delSp modSp add del ord">
        <pc:chgData name="Łukasz Pyrzyk" userId="5fe1edd35b118c7d" providerId="LiveId" clId="{D7886CBB-0EEF-4968-B2F4-0FF450C9C8A0}" dt="2017-09-12T17:13:44.796" v="194" actId="2696"/>
        <pc:sldMkLst>
          <pc:docMk/>
          <pc:sldMk cId="3401891978" sldId="264"/>
        </pc:sldMkLst>
        <pc:spChg chg="del">
          <ac:chgData name="Łukasz Pyrzyk" userId="5fe1edd35b118c7d" providerId="LiveId" clId="{D7886CBB-0EEF-4968-B2F4-0FF450C9C8A0}" dt="2017-09-12T17:09:34.293" v="125" actId="478"/>
          <ac:spMkLst>
            <pc:docMk/>
            <pc:sldMk cId="3401891978" sldId="264"/>
            <ac:spMk id="2" creationId="{B572AD51-F182-449B-A446-1E3EE30F47FF}"/>
          </ac:spMkLst>
        </pc:spChg>
        <pc:spChg chg="del mod">
          <ac:chgData name="Łukasz Pyrzyk" userId="5fe1edd35b118c7d" providerId="LiveId" clId="{D7886CBB-0EEF-4968-B2F4-0FF450C9C8A0}" dt="2017-09-12T17:13:41.676" v="192" actId="478"/>
          <ac:spMkLst>
            <pc:docMk/>
            <pc:sldMk cId="3401891978" sldId="264"/>
            <ac:spMk id="3" creationId="{3FB65639-7D83-4D9A-B3B6-40C8BC8D8202}"/>
          </ac:spMkLst>
        </pc:spChg>
        <pc:spChg chg="add del mod">
          <ac:chgData name="Łukasz Pyrzyk" userId="5fe1edd35b118c7d" providerId="LiveId" clId="{D7886CBB-0EEF-4968-B2F4-0FF450C9C8A0}" dt="2017-09-12T17:09:35.975" v="126" actId="478"/>
          <ac:spMkLst>
            <pc:docMk/>
            <pc:sldMk cId="3401891978" sldId="264"/>
            <ac:spMk id="5" creationId="{5DBA9A12-EA4D-4BD2-B7FA-6D227F4F6EC6}"/>
          </ac:spMkLst>
        </pc:spChg>
        <pc:spChg chg="add del mod">
          <ac:chgData name="Łukasz Pyrzyk" userId="5fe1edd35b118c7d" providerId="LiveId" clId="{D7886CBB-0EEF-4968-B2F4-0FF450C9C8A0}" dt="2017-09-12T17:13:43.418" v="193" actId="478"/>
          <ac:spMkLst>
            <pc:docMk/>
            <pc:sldMk cId="3401891978" sldId="264"/>
            <ac:spMk id="7" creationId="{FC4BB335-8EE6-43D4-8B32-15602D239BE0}"/>
          </ac:spMkLst>
        </pc:spChg>
      </pc:sldChg>
      <pc:sldChg chg="addSp delSp modSp add del mod modTransition delAnim modAnim setClrOvrMap modNotesTx">
        <pc:chgData name="Łukasz Pyrzyk" userId="5fe1edd35b118c7d" providerId="LiveId" clId="{D7886CBB-0EEF-4968-B2F4-0FF450C9C8A0}" dt="2017-09-18T09:23:22.771" v="9475" actId="20577"/>
        <pc:sldMkLst>
          <pc:docMk/>
          <pc:sldMk cId="1313898077" sldId="265"/>
        </pc:sldMkLst>
        <pc:spChg chg="mod">
          <ac:chgData name="Łukasz Pyrzyk" userId="5fe1edd35b118c7d" providerId="LiveId" clId="{D7886CBB-0EEF-4968-B2F4-0FF450C9C8A0}" dt="2017-09-17T10:34:08.912" v="8947" actId="403"/>
          <ac:spMkLst>
            <pc:docMk/>
            <pc:sldMk cId="1313898077" sldId="265"/>
            <ac:spMk id="3" creationId="{3FB65639-7D83-4D9A-B3B6-40C8BC8D8202}"/>
          </ac:spMkLst>
        </pc:spChg>
        <pc:spChg chg="add del">
          <ac:chgData name="Łukasz Pyrzyk" userId="5fe1edd35b118c7d" providerId="LiveId" clId="{D7886CBB-0EEF-4968-B2F4-0FF450C9C8A0}" dt="2017-09-16T19:35:02.167" v="5978" actId="26606"/>
          <ac:spMkLst>
            <pc:docMk/>
            <pc:sldMk cId="1313898077" sldId="265"/>
            <ac:spMk id="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2.167" v="5978" actId="26606"/>
          <ac:spMkLst>
            <pc:docMk/>
            <pc:sldMk cId="1313898077" sldId="265"/>
            <ac:spMk id="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08:36:28.994" v="5897" actId="26606"/>
          <ac:spMkLst>
            <pc:docMk/>
            <pc:sldMk cId="1313898077" sldId="265"/>
            <ac:spMk id="1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3.102" v="5980" actId="26606"/>
          <ac:spMkLst>
            <pc:docMk/>
            <pc:sldMk cId="1313898077" sldId="265"/>
            <ac:spMk id="1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3.102" v="5980" actId="26606"/>
          <ac:spMkLst>
            <pc:docMk/>
            <pc:sldMk cId="1313898077" sldId="265"/>
            <ac:spMk id="1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3.102" v="5980" actId="26606"/>
          <ac:spMkLst>
            <pc:docMk/>
            <pc:sldMk cId="1313898077" sldId="265"/>
            <ac:spMk id="2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08:36:22" v="5895" actId="26606"/>
          <ac:spMkLst>
            <pc:docMk/>
            <pc:sldMk cId="1313898077" sldId="265"/>
            <ac:spMk id="2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3.102" v="5980" actId="26606"/>
          <ac:spMkLst>
            <pc:docMk/>
            <pc:sldMk cId="1313898077" sldId="265"/>
            <ac:spMk id="2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08:36:28.994" v="5897" actId="26606"/>
          <ac:spMkLst>
            <pc:docMk/>
            <pc:sldMk cId="1313898077" sldId="265"/>
            <ac:spMk id="2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08:36:28.994" v="5897" actId="26606"/>
          <ac:spMkLst>
            <pc:docMk/>
            <pc:sldMk cId="1313898077" sldId="265"/>
            <ac:spMk id="2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3.102" v="5980" actId="26606"/>
          <ac:spMkLst>
            <pc:docMk/>
            <pc:sldMk cId="1313898077" sldId="265"/>
            <ac:spMk id="2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3.102" v="5980" actId="26606"/>
          <ac:spMkLst>
            <pc:docMk/>
            <pc:sldMk cId="1313898077" sldId="265"/>
            <ac:spMk id="2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3.102" v="5980" actId="26606"/>
          <ac:spMkLst>
            <pc:docMk/>
            <pc:sldMk cId="1313898077" sldId="265"/>
            <ac:spMk id="2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3.102" v="5980" actId="26606"/>
          <ac:spMkLst>
            <pc:docMk/>
            <pc:sldMk cId="1313898077" sldId="265"/>
            <ac:spMk id="2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3.102" v="5980" actId="26606"/>
          <ac:spMkLst>
            <pc:docMk/>
            <pc:sldMk cId="1313898077" sldId="265"/>
            <ac:spMk id="3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8.594" v="5984" actId="26606"/>
          <ac:spMkLst>
            <pc:docMk/>
            <pc:sldMk cId="1313898077" sldId="265"/>
            <ac:spMk id="3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8.594" v="5984" actId="26606"/>
          <ac:spMkLst>
            <pc:docMk/>
            <pc:sldMk cId="1313898077" sldId="265"/>
            <ac:spMk id="3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8.594" v="5984" actId="26606"/>
          <ac:spMkLst>
            <pc:docMk/>
            <pc:sldMk cId="1313898077" sldId="265"/>
            <ac:spMk id="3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8.594" v="5984" actId="26606"/>
          <ac:spMkLst>
            <pc:docMk/>
            <pc:sldMk cId="1313898077" sldId="265"/>
            <ac:spMk id="3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8.594" v="5984" actId="26606"/>
          <ac:spMkLst>
            <pc:docMk/>
            <pc:sldMk cId="1313898077" sldId="265"/>
            <ac:spMk id="4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8.594" v="5984" actId="26606"/>
          <ac:spMkLst>
            <pc:docMk/>
            <pc:sldMk cId="1313898077" sldId="265"/>
            <ac:spMk id="4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8.594" v="5984" actId="26606"/>
          <ac:spMkLst>
            <pc:docMk/>
            <pc:sldMk cId="1313898077" sldId="265"/>
            <ac:spMk id="4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8.594" v="5984" actId="26606"/>
          <ac:spMkLst>
            <pc:docMk/>
            <pc:sldMk cId="1313898077" sldId="265"/>
            <ac:spMk id="4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9.987" v="5986" actId="26606"/>
          <ac:spMkLst>
            <pc:docMk/>
            <pc:sldMk cId="1313898077" sldId="265"/>
            <ac:spMk id="4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9.987" v="5986" actId="26606"/>
          <ac:spMkLst>
            <pc:docMk/>
            <pc:sldMk cId="1313898077" sldId="265"/>
            <ac:spMk id="4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9.987" v="5986" actId="26606"/>
          <ac:spMkLst>
            <pc:docMk/>
            <pc:sldMk cId="1313898077" sldId="265"/>
            <ac:spMk id="4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09.987" v="5986" actId="26606"/>
          <ac:spMkLst>
            <pc:docMk/>
            <pc:sldMk cId="1313898077" sldId="265"/>
            <ac:spMk id="50" creationId="{00000000-0000-0000-0000-000000000000}"/>
          </ac:spMkLst>
        </pc:spChg>
        <pc:spChg chg="add mod">
          <ac:chgData name="Łukasz Pyrzyk" userId="5fe1edd35b118c7d" providerId="LiveId" clId="{D7886CBB-0EEF-4968-B2F4-0FF450C9C8A0}" dt="2017-09-17T10:28:30.368" v="8858" actId="403"/>
          <ac:spMkLst>
            <pc:docMk/>
            <pc:sldMk cId="1313898077" sldId="265"/>
            <ac:spMk id="51" creationId="{F98D70F1-23C4-4AF2-A4CC-4C058C444404}"/>
          </ac:spMkLst>
        </pc:spChg>
        <pc:spChg chg="add del">
          <ac:chgData name="Łukasz Pyrzyk" userId="5fe1edd35b118c7d" providerId="LiveId" clId="{D7886CBB-0EEF-4968-B2F4-0FF450C9C8A0}" dt="2017-09-16T19:35:11.474" v="5988" actId="26606"/>
          <ac:spMkLst>
            <pc:docMk/>
            <pc:sldMk cId="1313898077" sldId="265"/>
            <ac:spMk id="5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11.474" v="5988" actId="26606"/>
          <ac:spMkLst>
            <pc:docMk/>
            <pc:sldMk cId="1313898077" sldId="265"/>
            <ac:spMk id="5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11.474" v="5988" actId="26606"/>
          <ac:spMkLst>
            <pc:docMk/>
            <pc:sldMk cId="1313898077" sldId="265"/>
            <ac:spMk id="5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12.147" v="5990" actId="26606"/>
          <ac:spMkLst>
            <pc:docMk/>
            <pc:sldMk cId="1313898077" sldId="265"/>
            <ac:spMk id="5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12.147" v="5990" actId="26606"/>
          <ac:spMkLst>
            <pc:docMk/>
            <pc:sldMk cId="1313898077" sldId="265"/>
            <ac:spMk id="5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6T19:35:12.147" v="5990" actId="26606"/>
          <ac:spMkLst>
            <pc:docMk/>
            <pc:sldMk cId="1313898077" sldId="265"/>
            <ac:spMk id="59" creationId="{00000000-0000-0000-0000-000000000000}"/>
          </ac:spMkLst>
        </pc:spChg>
        <pc:spChg chg="add">
          <ac:chgData name="Łukasz Pyrzyk" userId="5fe1edd35b118c7d" providerId="LiveId" clId="{D7886CBB-0EEF-4968-B2F4-0FF450C9C8A0}" dt="2017-09-16T19:35:12.152" v="5991" actId="26606"/>
          <ac:spMkLst>
            <pc:docMk/>
            <pc:sldMk cId="1313898077" sldId="265"/>
            <ac:spMk id="61" creationId="{00000000-0000-0000-0000-000000000000}"/>
          </ac:spMkLst>
        </pc:spChg>
        <pc:spChg chg="add">
          <ac:chgData name="Łukasz Pyrzyk" userId="5fe1edd35b118c7d" providerId="LiveId" clId="{D7886CBB-0EEF-4968-B2F4-0FF450C9C8A0}" dt="2017-09-16T19:35:12.152" v="5991" actId="26606"/>
          <ac:spMkLst>
            <pc:docMk/>
            <pc:sldMk cId="1313898077" sldId="265"/>
            <ac:spMk id="62" creationId="{00000000-0000-0000-0000-000000000000}"/>
          </ac:spMkLst>
        </pc:spChg>
        <pc:spChg chg="add">
          <ac:chgData name="Łukasz Pyrzyk" userId="5fe1edd35b118c7d" providerId="LiveId" clId="{D7886CBB-0EEF-4968-B2F4-0FF450C9C8A0}" dt="2017-09-16T19:35:12.152" v="5991" actId="26606"/>
          <ac:spMkLst>
            <pc:docMk/>
            <pc:sldMk cId="1313898077" sldId="265"/>
            <ac:spMk id="63" creationId="{00000000-0000-0000-0000-000000000000}"/>
          </ac:spMkLst>
        </pc:spChg>
        <pc:grpChg chg="add del">
          <ac:chgData name="Łukasz Pyrzyk" userId="5fe1edd35b118c7d" providerId="LiveId" clId="{D7886CBB-0EEF-4968-B2F4-0FF450C9C8A0}" dt="2017-09-16T19:35:02.167" v="5978" actId="26606"/>
          <ac:grpSpMkLst>
            <pc:docMk/>
            <pc:sldMk cId="1313898077" sldId="265"/>
            <ac:grpSpMk id="6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6T08:36:22" v="5895" actId="26606"/>
          <ac:grpSpMkLst>
            <pc:docMk/>
            <pc:sldMk cId="1313898077" sldId="265"/>
            <ac:grpSpMk id="10" creationId="{00000000-0000-0000-0000-000000000000}"/>
          </ac:grpSpMkLst>
        </pc:grpChg>
        <pc:picChg chg="add del mod">
          <ac:chgData name="Łukasz Pyrzyk" userId="5fe1edd35b118c7d" providerId="LiveId" clId="{D7886CBB-0EEF-4968-B2F4-0FF450C9C8A0}" dt="2017-09-12T17:31:32.387" v="222" actId="478"/>
          <ac:picMkLst>
            <pc:docMk/>
            <pc:sldMk cId="1313898077" sldId="265"/>
            <ac:picMk id="2" creationId="{DF12B669-B733-42AE-AF39-D5D3E79EEC72}"/>
          </ac:picMkLst>
        </pc:picChg>
        <pc:picChg chg="add del mod">
          <ac:chgData name="Łukasz Pyrzyk" userId="5fe1edd35b118c7d" providerId="LiveId" clId="{D7886CBB-0EEF-4968-B2F4-0FF450C9C8A0}" dt="2017-09-13T14:58:31.771" v="387" actId="2696"/>
          <ac:picMkLst>
            <pc:docMk/>
            <pc:sldMk cId="1313898077" sldId="265"/>
            <ac:picMk id="4" creationId="{E83BD097-00B0-4FF8-B798-DC28B409536F}"/>
          </ac:picMkLst>
        </pc:picChg>
        <pc:cxnChg chg="add del">
          <ac:chgData name="Łukasz Pyrzyk" userId="5fe1edd35b118c7d" providerId="LiveId" clId="{D7886CBB-0EEF-4968-B2F4-0FF450C9C8A0}" dt="2017-09-16T08:36:21.014" v="5893" actId="26606"/>
          <ac:cxnSpMkLst>
            <pc:docMk/>
            <pc:sldMk cId="1313898077" sldId="265"/>
            <ac:cxnSpMk id="8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6T19:35:03.102" v="5980" actId="26606"/>
          <ac:cxnSpMkLst>
            <pc:docMk/>
            <pc:sldMk cId="1313898077" sldId="265"/>
            <ac:cxnSpMk id="14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6T19:35:03.102" v="5980" actId="26606"/>
          <ac:cxnSpMkLst>
            <pc:docMk/>
            <pc:sldMk cId="1313898077" sldId="265"/>
            <ac:cxnSpMk id="29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6T19:35:05.834" v="5982" actId="26606"/>
          <ac:cxnSpMkLst>
            <pc:docMk/>
            <pc:sldMk cId="1313898077" sldId="265"/>
            <ac:cxnSpMk id="32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6T19:35:08.594" v="5984" actId="26606"/>
          <ac:cxnSpMkLst>
            <pc:docMk/>
            <pc:sldMk cId="1313898077" sldId="265"/>
            <ac:cxnSpMk id="36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6T19:35:08.594" v="5984" actId="26606"/>
          <ac:cxnSpMkLst>
            <pc:docMk/>
            <pc:sldMk cId="1313898077" sldId="265"/>
            <ac:cxnSpMk id="37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6T19:35:09.987" v="5986" actId="26606"/>
          <ac:cxnSpMkLst>
            <pc:docMk/>
            <pc:sldMk cId="1313898077" sldId="265"/>
            <ac:cxnSpMk id="48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6T19:35:09.987" v="5986" actId="26606"/>
          <ac:cxnSpMkLst>
            <pc:docMk/>
            <pc:sldMk cId="1313898077" sldId="265"/>
            <ac:cxnSpMk id="49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6T19:35:11.474" v="5988" actId="26606"/>
          <ac:cxnSpMkLst>
            <pc:docMk/>
            <pc:sldMk cId="1313898077" sldId="265"/>
            <ac:cxnSpMk id="55" creationId="{00000000-0000-0000-0000-000000000000}"/>
          </ac:cxnSpMkLst>
        </pc:cxnChg>
        <pc:cxnChg chg="add">
          <ac:chgData name="Łukasz Pyrzyk" userId="5fe1edd35b118c7d" providerId="LiveId" clId="{D7886CBB-0EEF-4968-B2F4-0FF450C9C8A0}" dt="2017-09-16T19:35:12.152" v="5991" actId="26606"/>
          <ac:cxnSpMkLst>
            <pc:docMk/>
            <pc:sldMk cId="1313898077" sldId="265"/>
            <ac:cxnSpMk id="64" creationId="{00000000-0000-0000-0000-000000000000}"/>
          </ac:cxnSpMkLst>
        </pc:cxnChg>
      </pc:sldChg>
      <pc:sldChg chg="addSp delSp modSp add ord modTransition delAnim modAnim">
        <pc:chgData name="Łukasz Pyrzyk" userId="5fe1edd35b118c7d" providerId="LiveId" clId="{D7886CBB-0EEF-4968-B2F4-0FF450C9C8A0}" dt="2017-09-17T11:21:38.390" v="9262" actId="20577"/>
        <pc:sldMkLst>
          <pc:docMk/>
          <pc:sldMk cId="3501696000" sldId="266"/>
        </pc:sldMkLst>
        <pc:spChg chg="add del mod">
          <ac:chgData name="Łukasz Pyrzyk" userId="5fe1edd35b118c7d" providerId="LiveId" clId="{D7886CBB-0EEF-4968-B2F4-0FF450C9C8A0}" dt="2017-09-12T17:35:05.611" v="319" actId="47"/>
          <ac:spMkLst>
            <pc:docMk/>
            <pc:sldMk cId="3501696000" sldId="266"/>
            <ac:spMk id="2" creationId="{42FC2568-3625-4BB9-9457-3D68A66D159A}"/>
          </ac:spMkLst>
        </pc:spChg>
        <pc:spChg chg="mod">
          <ac:chgData name="Łukasz Pyrzyk" userId="5fe1edd35b118c7d" providerId="LiveId" clId="{D7886CBB-0EEF-4968-B2F4-0FF450C9C8A0}" dt="2017-09-17T10:34:23.159" v="8950" actId="2711"/>
          <ac:spMkLst>
            <pc:docMk/>
            <pc:sldMk cId="3501696000" sldId="266"/>
            <ac:spMk id="3" creationId="{3FB65639-7D83-4D9A-B3B6-40C8BC8D8202}"/>
          </ac:spMkLst>
        </pc:spChg>
        <pc:spChg chg="add del mod">
          <ac:chgData name="Łukasz Pyrzyk" userId="5fe1edd35b118c7d" providerId="LiveId" clId="{D7886CBB-0EEF-4968-B2F4-0FF450C9C8A0}" dt="2017-09-13T15:01:54.305" v="426" actId="478"/>
          <ac:spMkLst>
            <pc:docMk/>
            <pc:sldMk cId="3501696000" sldId="266"/>
            <ac:spMk id="4" creationId="{3433A16A-CE59-4327-A982-6EFF4DAE6B78}"/>
          </ac:spMkLst>
        </pc:spChg>
        <pc:spChg chg="add mod">
          <ac:chgData name="Łukasz Pyrzyk" userId="5fe1edd35b118c7d" providerId="LiveId" clId="{D7886CBB-0EEF-4968-B2F4-0FF450C9C8A0}" dt="2017-09-17T11:21:38.390" v="9262" actId="20577"/>
          <ac:spMkLst>
            <pc:docMk/>
            <pc:sldMk cId="3501696000" sldId="266"/>
            <ac:spMk id="6" creationId="{795A43D1-D39E-402E-B186-897E10C27FE2}"/>
          </ac:spMkLst>
        </pc:spChg>
        <pc:spChg chg="add">
          <ac:chgData name="Łukasz Pyrzyk" userId="5fe1edd35b118c7d" providerId="LiveId" clId="{D7886CBB-0EEF-4968-B2F4-0FF450C9C8A0}" dt="2017-09-17T10:28:32.586" v="8859" actId="255"/>
          <ac:spMkLst>
            <pc:docMk/>
            <pc:sldMk cId="3501696000" sldId="266"/>
            <ac:spMk id="8" creationId="{93C48057-D1A8-44EB-B613-4783FEB5BA23}"/>
          </ac:spMkLst>
        </pc:spChg>
        <pc:graphicFrameChg chg="add mod modGraphic">
          <ac:chgData name="Łukasz Pyrzyk" userId="5fe1edd35b118c7d" providerId="LiveId" clId="{D7886CBB-0EEF-4968-B2F4-0FF450C9C8A0}" dt="2017-09-17T10:34:31.266" v="8952" actId="255"/>
          <ac:graphicFrameMkLst>
            <pc:docMk/>
            <pc:sldMk cId="3501696000" sldId="266"/>
            <ac:graphicFrameMk id="7" creationId="{A52A7C35-1C08-4AD9-A12A-977B8C70EAA7}"/>
          </ac:graphicFrameMkLst>
        </pc:graphicFrameChg>
        <pc:picChg chg="add del">
          <ac:chgData name="Łukasz Pyrzyk" userId="5fe1edd35b118c7d" providerId="LiveId" clId="{D7886CBB-0EEF-4968-B2F4-0FF450C9C8A0}" dt="2017-09-13T15:01:52.008" v="425" actId="478"/>
          <ac:picMkLst>
            <pc:docMk/>
            <pc:sldMk cId="3501696000" sldId="266"/>
            <ac:picMk id="5" creationId="{DFA6D641-769C-4477-92A9-5409F317990B}"/>
          </ac:picMkLst>
        </pc:picChg>
        <pc:picChg chg="add del mod">
          <ac:chgData name="Łukasz Pyrzyk" userId="5fe1edd35b118c7d" providerId="LiveId" clId="{D7886CBB-0EEF-4968-B2F4-0FF450C9C8A0}" dt="2017-09-12T17:42:49.612" v="339" actId="20577"/>
          <ac:picMkLst>
            <pc:docMk/>
            <pc:sldMk cId="3501696000" sldId="266"/>
            <ac:picMk id="6" creationId="{3016F3BE-8145-4CD2-A4F9-AA69F7644CC9}"/>
          </ac:picMkLst>
        </pc:picChg>
      </pc:sldChg>
      <pc:sldChg chg="addSp delSp modSp add del delAnim">
        <pc:chgData name="Łukasz Pyrzyk" userId="5fe1edd35b118c7d" providerId="LiveId" clId="{D7886CBB-0EEF-4968-B2F4-0FF450C9C8A0}" dt="2017-09-14T08:21:16.770" v="2752" actId="2696"/>
        <pc:sldMkLst>
          <pc:docMk/>
          <pc:sldMk cId="1580231755" sldId="267"/>
        </pc:sldMkLst>
        <pc:spChg chg="del">
          <ac:chgData name="Łukasz Pyrzyk" userId="5fe1edd35b118c7d" providerId="LiveId" clId="{D7886CBB-0EEF-4968-B2F4-0FF450C9C8A0}" dt="2017-09-14T08:21:14.588" v="2750" actId="478"/>
          <ac:spMkLst>
            <pc:docMk/>
            <pc:sldMk cId="1580231755" sldId="267"/>
            <ac:spMk id="3" creationId="{3FB65639-7D83-4D9A-B3B6-40C8BC8D8202}"/>
          </ac:spMkLst>
        </pc:spChg>
        <pc:spChg chg="del">
          <ac:chgData name="Łukasz Pyrzyk" userId="5fe1edd35b118c7d" providerId="LiveId" clId="{D7886CBB-0EEF-4968-B2F4-0FF450C9C8A0}" dt="2017-09-14T08:21:13.247" v="2749" actId="478"/>
          <ac:spMkLst>
            <pc:docMk/>
            <pc:sldMk cId="1580231755" sldId="267"/>
            <ac:spMk id="4" creationId="{3433A16A-CE59-4327-A982-6EFF4DAE6B78}"/>
          </ac:spMkLst>
        </pc:spChg>
        <pc:spChg chg="add del mod">
          <ac:chgData name="Łukasz Pyrzyk" userId="5fe1edd35b118c7d" providerId="LiveId" clId="{D7886CBB-0EEF-4968-B2F4-0FF450C9C8A0}" dt="2017-09-14T08:21:16.018" v="2751" actId="478"/>
          <ac:spMkLst>
            <pc:docMk/>
            <pc:sldMk cId="1580231755" sldId="267"/>
            <ac:spMk id="7" creationId="{F298383C-2425-4C07-B6E9-E2D4BAAC786A}"/>
          </ac:spMkLst>
        </pc:spChg>
        <pc:picChg chg="del">
          <ac:chgData name="Łukasz Pyrzyk" userId="5fe1edd35b118c7d" providerId="LiveId" clId="{D7886CBB-0EEF-4968-B2F4-0FF450C9C8A0}" dt="2017-09-14T08:21:11.568" v="2748" actId="478"/>
          <ac:picMkLst>
            <pc:docMk/>
            <pc:sldMk cId="1580231755" sldId="267"/>
            <ac:picMk id="5" creationId="{DFA6D641-769C-4477-92A9-5409F317990B}"/>
          </ac:picMkLst>
        </pc:picChg>
      </pc:sldChg>
      <pc:sldChg chg="addSp delSp modSp add modTransition modAnim">
        <pc:chgData name="Łukasz Pyrzyk" userId="5fe1edd35b118c7d" providerId="LiveId" clId="{D7886CBB-0EEF-4968-B2F4-0FF450C9C8A0}" dt="2017-09-18T09:06:40.812" v="9400" actId="20577"/>
        <pc:sldMkLst>
          <pc:docMk/>
          <pc:sldMk cId="860419010" sldId="268"/>
        </pc:sldMkLst>
        <pc:spChg chg="mod">
          <ac:chgData name="Łukasz Pyrzyk" userId="5fe1edd35b118c7d" providerId="LiveId" clId="{D7886CBB-0EEF-4968-B2F4-0FF450C9C8A0}" dt="2017-09-17T10:35:51.710" v="8981" actId="2711"/>
          <ac:spMkLst>
            <pc:docMk/>
            <pc:sldMk cId="860419010" sldId="268"/>
            <ac:spMk id="3" creationId="{3FB65639-7D83-4D9A-B3B6-40C8BC8D8202}"/>
          </ac:spMkLst>
        </pc:spChg>
        <pc:spChg chg="add">
          <ac:chgData name="Łukasz Pyrzyk" userId="5fe1edd35b118c7d" providerId="LiveId" clId="{D7886CBB-0EEF-4968-B2F4-0FF450C9C8A0}" dt="2017-09-17T10:28:51.111" v="8866" actId="2711"/>
          <ac:spMkLst>
            <pc:docMk/>
            <pc:sldMk cId="860419010" sldId="268"/>
            <ac:spMk id="5" creationId="{7E51D35B-5CD0-47B2-8855-927B220EAAEA}"/>
          </ac:spMkLst>
        </pc:spChg>
        <pc:spChg chg="del">
          <ac:chgData name="Łukasz Pyrzyk" userId="5fe1edd35b118c7d" providerId="LiveId" clId="{D7886CBB-0EEF-4968-B2F4-0FF450C9C8A0}" dt="2017-09-13T15:30:57.954" v="903" actId="478"/>
          <ac:spMkLst>
            <pc:docMk/>
            <pc:sldMk cId="860419010" sldId="268"/>
            <ac:spMk id="6" creationId="{795A43D1-D39E-402E-B186-897E10C27FE2}"/>
          </ac:spMkLst>
        </pc:spChg>
        <pc:spChg chg="add mod">
          <ac:chgData name="Łukasz Pyrzyk" userId="5fe1edd35b118c7d" providerId="LiveId" clId="{D7886CBB-0EEF-4968-B2F4-0FF450C9C8A0}" dt="2017-09-18T09:06:39.567" v="9399" actId="20577"/>
          <ac:spMkLst>
            <pc:docMk/>
            <pc:sldMk cId="860419010" sldId="268"/>
            <ac:spMk id="8" creationId="{DF79D2FC-9933-45B2-8CB4-FD852C7039C2}"/>
          </ac:spMkLst>
        </pc:spChg>
        <pc:graphicFrameChg chg="del">
          <ac:chgData name="Łukasz Pyrzyk" userId="5fe1edd35b118c7d" providerId="LiveId" clId="{D7886CBB-0EEF-4968-B2F4-0FF450C9C8A0}" dt="2017-09-13T15:30:55.845" v="902" actId="478"/>
          <ac:graphicFrameMkLst>
            <pc:docMk/>
            <pc:sldMk cId="860419010" sldId="268"/>
            <ac:graphicFrameMk id="7" creationId="{A52A7C35-1C08-4AD9-A12A-977B8C70EAA7}"/>
          </ac:graphicFrameMkLst>
        </pc:graphicFrameChg>
      </pc:sldChg>
      <pc:sldChg chg="addSp delSp modSp add del">
        <pc:chgData name="Łukasz Pyrzyk" userId="5fe1edd35b118c7d" providerId="LiveId" clId="{D7886CBB-0EEF-4968-B2F4-0FF450C9C8A0}" dt="2017-09-14T06:58:54.315" v="1655" actId="2696"/>
        <pc:sldMkLst>
          <pc:docMk/>
          <pc:sldMk cId="2961280967" sldId="269"/>
        </pc:sldMkLst>
        <pc:spChg chg="del mod">
          <ac:chgData name="Łukasz Pyrzyk" userId="5fe1edd35b118c7d" providerId="LiveId" clId="{D7886CBB-0EEF-4968-B2F4-0FF450C9C8A0}" dt="2017-09-14T06:32:53.113" v="1437" actId="478"/>
          <ac:spMkLst>
            <pc:docMk/>
            <pc:sldMk cId="2961280967" sldId="269"/>
            <ac:spMk id="2" creationId="{42FC2568-3625-4BB9-9457-3D68A66D159A}"/>
          </ac:spMkLst>
        </pc:spChg>
        <pc:spChg chg="mod">
          <ac:chgData name="Łukasz Pyrzyk" userId="5fe1edd35b118c7d" providerId="LiveId" clId="{D7886CBB-0EEF-4968-B2F4-0FF450C9C8A0}" dt="2017-09-14T06:58:27.727" v="1651" actId="2696"/>
          <ac:spMkLst>
            <pc:docMk/>
            <pc:sldMk cId="2961280967" sldId="269"/>
            <ac:spMk id="3" creationId="{3FB65639-7D83-4D9A-B3B6-40C8BC8D8202}"/>
          </ac:spMkLst>
        </pc:spChg>
        <pc:spChg chg="add mod">
          <ac:chgData name="Łukasz Pyrzyk" userId="5fe1edd35b118c7d" providerId="LiveId" clId="{D7886CBB-0EEF-4968-B2F4-0FF450C9C8A0}" dt="2017-09-14T06:36:45.538" v="1540" actId="2696"/>
          <ac:spMkLst>
            <pc:docMk/>
            <pc:sldMk cId="2961280967" sldId="269"/>
            <ac:spMk id="4" creationId="{0C18F766-3B91-486F-A8C8-1241DCD2F849}"/>
          </ac:spMkLst>
        </pc:spChg>
        <pc:spChg chg="add del mod">
          <ac:chgData name="Łukasz Pyrzyk" userId="5fe1edd35b118c7d" providerId="LiveId" clId="{D7886CBB-0EEF-4968-B2F4-0FF450C9C8A0}" dt="2017-09-14T06:32:15.222" v="1408" actId="2696"/>
          <ac:spMkLst>
            <pc:docMk/>
            <pc:sldMk cId="2961280967" sldId="269"/>
            <ac:spMk id="5" creationId="{EEA4AD85-629C-48B2-AE62-F33193E2168C}"/>
          </ac:spMkLst>
        </pc:spChg>
        <pc:spChg chg="add del mod">
          <ac:chgData name="Łukasz Pyrzyk" userId="5fe1edd35b118c7d" providerId="LiveId" clId="{D7886CBB-0EEF-4968-B2F4-0FF450C9C8A0}" dt="2017-09-14T06:32:53.687" v="1438" actId="478"/>
          <ac:spMkLst>
            <pc:docMk/>
            <pc:sldMk cId="2961280967" sldId="269"/>
            <ac:spMk id="6" creationId="{F14E4770-7F43-46CF-BD73-0C75B1F13034}"/>
          </ac:spMkLst>
        </pc:spChg>
        <pc:spChg chg="add del mod">
          <ac:chgData name="Łukasz Pyrzyk" userId="5fe1edd35b118c7d" providerId="LiveId" clId="{D7886CBB-0EEF-4968-B2F4-0FF450C9C8A0}" dt="2017-09-14T06:32:54.051" v="1439" actId="478"/>
          <ac:spMkLst>
            <pc:docMk/>
            <pc:sldMk cId="2961280967" sldId="269"/>
            <ac:spMk id="7" creationId="{024E056F-39A6-4C66-A64F-CC881BE05D72}"/>
          </ac:spMkLst>
        </pc:spChg>
        <pc:spChg chg="del">
          <ac:chgData name="Łukasz Pyrzyk" userId="5fe1edd35b118c7d" providerId="LiveId" clId="{D7886CBB-0EEF-4968-B2F4-0FF450C9C8A0}" dt="2017-09-14T06:30:43.776" v="1356" actId="478"/>
          <ac:spMkLst>
            <pc:docMk/>
            <pc:sldMk cId="2961280967" sldId="269"/>
            <ac:spMk id="8" creationId="{DF79D2FC-9933-45B2-8CB4-FD852C7039C2}"/>
          </ac:spMkLst>
        </pc:spChg>
        <pc:spChg chg="add mod">
          <ac:chgData name="Łukasz Pyrzyk" userId="5fe1edd35b118c7d" providerId="LiveId" clId="{D7886CBB-0EEF-4968-B2F4-0FF450C9C8A0}" dt="2017-09-14T06:37:04.002" v="1550" actId="2696"/>
          <ac:spMkLst>
            <pc:docMk/>
            <pc:sldMk cId="2961280967" sldId="269"/>
            <ac:spMk id="9" creationId="{A5D48329-C3D2-4C48-8FC4-EAD3931BFD7D}"/>
          </ac:spMkLst>
        </pc:spChg>
        <pc:spChg chg="add mod">
          <ac:chgData name="Łukasz Pyrzyk" userId="5fe1edd35b118c7d" providerId="LiveId" clId="{D7886CBB-0EEF-4968-B2F4-0FF450C9C8A0}" dt="2017-09-14T06:36:45.538" v="1540" actId="2696"/>
          <ac:spMkLst>
            <pc:docMk/>
            <pc:sldMk cId="2961280967" sldId="269"/>
            <ac:spMk id="10" creationId="{738E7A69-1EF1-4383-B346-AF2E81C7B168}"/>
          </ac:spMkLst>
        </pc:spChg>
        <pc:spChg chg="add mod">
          <ac:chgData name="Łukasz Pyrzyk" userId="5fe1edd35b118c7d" providerId="LiveId" clId="{D7886CBB-0EEF-4968-B2F4-0FF450C9C8A0}" dt="2017-09-14T06:37:04.002" v="1550" actId="2696"/>
          <ac:spMkLst>
            <pc:docMk/>
            <pc:sldMk cId="2961280967" sldId="269"/>
            <ac:spMk id="11" creationId="{7B985B90-FDFD-4E43-8EFA-F3C0B54FD149}"/>
          </ac:spMkLst>
        </pc:spChg>
        <pc:spChg chg="add mod">
          <ac:chgData name="Łukasz Pyrzyk" userId="5fe1edd35b118c7d" providerId="LiveId" clId="{D7886CBB-0EEF-4968-B2F4-0FF450C9C8A0}" dt="2017-09-14T06:36:45.538" v="1540" actId="2696"/>
          <ac:spMkLst>
            <pc:docMk/>
            <pc:sldMk cId="2961280967" sldId="269"/>
            <ac:spMk id="12" creationId="{0A55421A-5F03-400F-974E-4163709A7DB0}"/>
          </ac:spMkLst>
        </pc:spChg>
        <pc:spChg chg="add mod">
          <ac:chgData name="Łukasz Pyrzyk" userId="5fe1edd35b118c7d" providerId="LiveId" clId="{D7886CBB-0EEF-4968-B2F4-0FF450C9C8A0}" dt="2017-09-14T06:37:04.002" v="1550" actId="2696"/>
          <ac:spMkLst>
            <pc:docMk/>
            <pc:sldMk cId="2961280967" sldId="269"/>
            <ac:spMk id="13" creationId="{F5882E67-9828-48E8-A738-7D6BACA28FA5}"/>
          </ac:spMkLst>
        </pc:spChg>
        <pc:spChg chg="add mod">
          <ac:chgData name="Łukasz Pyrzyk" userId="5fe1edd35b118c7d" providerId="LiveId" clId="{D7886CBB-0EEF-4968-B2F4-0FF450C9C8A0}" dt="2017-09-14T06:36:45.538" v="1540" actId="2696"/>
          <ac:spMkLst>
            <pc:docMk/>
            <pc:sldMk cId="2961280967" sldId="269"/>
            <ac:spMk id="14" creationId="{F209AE87-E170-4C4A-BE5A-E8730D06C768}"/>
          </ac:spMkLst>
        </pc:spChg>
        <pc:spChg chg="add mod">
          <ac:chgData name="Łukasz Pyrzyk" userId="5fe1edd35b118c7d" providerId="LiveId" clId="{D7886CBB-0EEF-4968-B2F4-0FF450C9C8A0}" dt="2017-09-14T06:36:45.538" v="1540" actId="2696"/>
          <ac:spMkLst>
            <pc:docMk/>
            <pc:sldMk cId="2961280967" sldId="269"/>
            <ac:spMk id="15" creationId="{5FAA89A1-D4DA-403B-A521-EFDD5271061C}"/>
          </ac:spMkLst>
        </pc:spChg>
        <pc:spChg chg="add mod">
          <ac:chgData name="Łukasz Pyrzyk" userId="5fe1edd35b118c7d" providerId="LiveId" clId="{D7886CBB-0EEF-4968-B2F4-0FF450C9C8A0}" dt="2017-09-14T06:37:04.002" v="1550" actId="2696"/>
          <ac:spMkLst>
            <pc:docMk/>
            <pc:sldMk cId="2961280967" sldId="269"/>
            <ac:spMk id="16" creationId="{700A096B-1FD4-4B6F-A312-AB4DD15C76D8}"/>
          </ac:spMkLst>
        </pc:spChg>
        <pc:spChg chg="add mod ord">
          <ac:chgData name="Łukasz Pyrzyk" userId="5fe1edd35b118c7d" providerId="LiveId" clId="{D7886CBB-0EEF-4968-B2F4-0FF450C9C8A0}" dt="2017-09-14T06:38:34.482" v="1575" actId="2696"/>
          <ac:spMkLst>
            <pc:docMk/>
            <pc:sldMk cId="2961280967" sldId="269"/>
            <ac:spMk id="17" creationId="{331A76F5-3287-4430-A145-663F4FB43963}"/>
          </ac:spMkLst>
        </pc:spChg>
        <pc:spChg chg="add del mod">
          <ac:chgData name="Łukasz Pyrzyk" userId="5fe1edd35b118c7d" providerId="LiveId" clId="{D7886CBB-0EEF-4968-B2F4-0FF450C9C8A0}" dt="2017-09-14T06:38:40.920" v="1577" actId="478"/>
          <ac:spMkLst>
            <pc:docMk/>
            <pc:sldMk cId="2961280967" sldId="269"/>
            <ac:spMk id="20" creationId="{F171DF5C-2473-4F92-BD35-51FC7B8F6875}"/>
          </ac:spMkLst>
        </pc:spChg>
        <pc:spChg chg="add mod">
          <ac:chgData name="Łukasz Pyrzyk" userId="5fe1edd35b118c7d" providerId="LiveId" clId="{D7886CBB-0EEF-4968-B2F4-0FF450C9C8A0}" dt="2017-09-14T06:38:34.482" v="1575" actId="2696"/>
          <ac:spMkLst>
            <pc:docMk/>
            <pc:sldMk cId="2961280967" sldId="269"/>
            <ac:spMk id="21" creationId="{7648104C-98DC-42CD-AC58-1E82BEF3099F}"/>
          </ac:spMkLst>
        </pc:spChg>
        <pc:spChg chg="mod">
          <ac:chgData name="Łukasz Pyrzyk" userId="5fe1edd35b118c7d" providerId="LiveId" clId="{D7886CBB-0EEF-4968-B2F4-0FF450C9C8A0}" dt="2017-09-14T06:38:46.947" v="1583" actId="20577"/>
          <ac:spMkLst>
            <pc:docMk/>
            <pc:sldMk cId="2961280967" sldId="269"/>
            <ac:spMk id="25" creationId="{FF25E355-4E80-4D37-99E7-0E4B366F9C68}"/>
          </ac:spMkLst>
        </pc:spChg>
        <pc:spChg chg="mod">
          <ac:chgData name="Łukasz Pyrzyk" userId="5fe1edd35b118c7d" providerId="LiveId" clId="{D7886CBB-0EEF-4968-B2F4-0FF450C9C8A0}" dt="2017-09-14T06:40:23.461" v="1600" actId="20577"/>
          <ac:spMkLst>
            <pc:docMk/>
            <pc:sldMk cId="2961280967" sldId="269"/>
            <ac:spMk id="64" creationId="{53BBC4B1-3BDB-4798-A231-DD3C2EA55AC3}"/>
          </ac:spMkLst>
        </pc:spChg>
        <pc:spChg chg="mod">
          <ac:chgData name="Łukasz Pyrzyk" userId="5fe1edd35b118c7d" providerId="LiveId" clId="{D7886CBB-0EEF-4968-B2F4-0FF450C9C8A0}" dt="2017-09-14T06:49:43.640" v="1605" actId="20577"/>
          <ac:spMkLst>
            <pc:docMk/>
            <pc:sldMk cId="2961280967" sldId="269"/>
            <ac:spMk id="71" creationId="{B108CA5B-4C46-408A-83CB-0C0BE6DF0C58}"/>
          </ac:spMkLst>
        </pc:spChg>
        <pc:spChg chg="mod">
          <ac:chgData name="Łukasz Pyrzyk" userId="5fe1edd35b118c7d" providerId="LiveId" clId="{D7886CBB-0EEF-4968-B2F4-0FF450C9C8A0}" dt="2017-09-14T06:40:27.094" v="1601" actId="20577"/>
          <ac:spMkLst>
            <pc:docMk/>
            <pc:sldMk cId="2961280967" sldId="269"/>
            <ac:spMk id="72" creationId="{CA9FE0CF-44F2-481A-A252-CB66A09BA5F7}"/>
          </ac:spMkLst>
        </pc:spChg>
        <pc:spChg chg="mod">
          <ac:chgData name="Łukasz Pyrzyk" userId="5fe1edd35b118c7d" providerId="LiveId" clId="{D7886CBB-0EEF-4968-B2F4-0FF450C9C8A0}" dt="2017-09-14T06:50:19.411" v="1632" actId="20577"/>
          <ac:spMkLst>
            <pc:docMk/>
            <pc:sldMk cId="2961280967" sldId="269"/>
            <ac:spMk id="73" creationId="{D8E0AB58-FF2D-4D68-904D-C190FCA4CE61}"/>
          </ac:spMkLst>
        </pc:spChg>
        <pc:spChg chg="mod">
          <ac:chgData name="Łukasz Pyrzyk" userId="5fe1edd35b118c7d" providerId="LiveId" clId="{D7886CBB-0EEF-4968-B2F4-0FF450C9C8A0}" dt="2017-09-14T06:50:22.775" v="1634" actId="20577"/>
          <ac:spMkLst>
            <pc:docMk/>
            <pc:sldMk cId="2961280967" sldId="269"/>
            <ac:spMk id="75" creationId="{381A194B-6425-410E-9C00-FFA0542C79F5}"/>
          </ac:spMkLst>
        </pc:spChg>
        <pc:spChg chg="add mod">
          <ac:chgData name="Łukasz Pyrzyk" userId="5fe1edd35b118c7d" providerId="LiveId" clId="{D7886CBB-0EEF-4968-B2F4-0FF450C9C8A0}" dt="2017-09-14T06:54:12.952" v="1640" actId="2696"/>
          <ac:spMkLst>
            <pc:docMk/>
            <pc:sldMk cId="2961280967" sldId="269"/>
            <ac:spMk id="76" creationId="{B22E4CD7-CED1-4066-87A7-E4E64784C6CB}"/>
          </ac:spMkLst>
        </pc:spChg>
        <pc:spChg chg="add del mod">
          <ac:chgData name="Łukasz Pyrzyk" userId="5fe1edd35b118c7d" providerId="LiveId" clId="{D7886CBB-0EEF-4968-B2F4-0FF450C9C8A0}" dt="2017-09-14T06:58:40.353" v="1654" actId="478"/>
          <ac:spMkLst>
            <pc:docMk/>
            <pc:sldMk cId="2961280967" sldId="269"/>
            <ac:spMk id="77" creationId="{DA8AB012-B4A9-45AD-AB06-A706115BF44B}"/>
          </ac:spMkLst>
        </pc:spChg>
        <pc:grpChg chg="add mod">
          <ac:chgData name="Łukasz Pyrzyk" userId="5fe1edd35b118c7d" providerId="LiveId" clId="{D7886CBB-0EEF-4968-B2F4-0FF450C9C8A0}" dt="2017-09-14T06:37:04.002" v="1550" actId="2696"/>
          <ac:grpSpMkLst>
            <pc:docMk/>
            <pc:sldMk cId="2961280967" sldId="269"/>
            <ac:grpSpMk id="18" creationId="{0FFBFD88-EF95-479A-A26B-26EC19E159C6}"/>
          </ac:grpSpMkLst>
        </pc:grpChg>
        <pc:grpChg chg="add del mod">
          <ac:chgData name="Łukasz Pyrzyk" userId="5fe1edd35b118c7d" providerId="LiveId" clId="{D7886CBB-0EEF-4968-B2F4-0FF450C9C8A0}" dt="2017-09-14T06:58:34.601" v="1653" actId="478"/>
          <ac:grpSpMkLst>
            <pc:docMk/>
            <pc:sldMk cId="2961280967" sldId="269"/>
            <ac:grpSpMk id="19" creationId="{39D6A37C-2232-4CDC-B0F2-9567D3D1C976}"/>
          </ac:grpSpMkLst>
        </pc:grpChg>
        <pc:grpChg chg="add del mod ord">
          <ac:chgData name="Łukasz Pyrzyk" userId="5fe1edd35b118c7d" providerId="LiveId" clId="{D7886CBB-0EEF-4968-B2F4-0FF450C9C8A0}" dt="2017-09-14T06:58:30.574" v="1652" actId="478"/>
          <ac:grpSpMkLst>
            <pc:docMk/>
            <pc:sldMk cId="2961280967" sldId="269"/>
            <ac:grpSpMk id="22" creationId="{8E5006B3-3905-47BB-9FD6-EBFD4737DD15}"/>
          </ac:grpSpMkLst>
        </pc:grpChg>
        <pc:grpChg chg="add del mod">
          <ac:chgData name="Łukasz Pyrzyk" userId="5fe1edd35b118c7d" providerId="LiveId" clId="{D7886CBB-0EEF-4968-B2F4-0FF450C9C8A0}" dt="2017-09-14T06:39:25.191" v="1594" actId="478"/>
          <ac:grpSpMkLst>
            <pc:docMk/>
            <pc:sldMk cId="2961280967" sldId="269"/>
            <ac:grpSpMk id="23" creationId="{39C90876-F8C6-4CB8-98A6-4A0E3E738037}"/>
          </ac:grpSpMkLst>
        </pc:grpChg>
        <pc:grpChg chg="add del mod">
          <ac:chgData name="Łukasz Pyrzyk" userId="5fe1edd35b118c7d" providerId="LiveId" clId="{D7886CBB-0EEF-4968-B2F4-0FF450C9C8A0}" dt="2017-09-14T06:39:23.105" v="1593" actId="2696"/>
          <ac:grpSpMkLst>
            <pc:docMk/>
            <pc:sldMk cId="2961280967" sldId="269"/>
            <ac:grpSpMk id="26" creationId="{E4E458D1-8023-4340-BACB-660300561D8D}"/>
          </ac:grpSpMkLst>
        </pc:grpChg>
        <pc:grpChg chg="mod">
          <ac:chgData name="Łukasz Pyrzyk" userId="5fe1edd35b118c7d" providerId="LiveId" clId="{D7886CBB-0EEF-4968-B2F4-0FF450C9C8A0}" dt="2017-09-14T06:39:06.845" v="1584" actId="2696"/>
          <ac:grpSpMkLst>
            <pc:docMk/>
            <pc:sldMk cId="2961280967" sldId="269"/>
            <ac:grpSpMk id="30" creationId="{3968965D-3792-4366-AE49-CFBF9B1DB1CB}"/>
          </ac:grpSpMkLst>
        </pc:grpChg>
        <pc:grpChg chg="add del mod">
          <ac:chgData name="Łukasz Pyrzyk" userId="5fe1edd35b118c7d" providerId="LiveId" clId="{D7886CBB-0EEF-4968-B2F4-0FF450C9C8A0}" dt="2017-09-14T06:39:22.347" v="1591" actId="2696"/>
          <ac:grpSpMkLst>
            <pc:docMk/>
            <pc:sldMk cId="2961280967" sldId="269"/>
            <ac:grpSpMk id="37" creationId="{32834342-2CC7-41EF-AAE4-04BB572BD681}"/>
          </ac:grpSpMkLst>
        </pc:grpChg>
        <pc:grpChg chg="add del mod">
          <ac:chgData name="Łukasz Pyrzyk" userId="5fe1edd35b118c7d" providerId="LiveId" clId="{D7886CBB-0EEF-4968-B2F4-0FF450C9C8A0}" dt="2017-09-14T06:39:22.347" v="1591" actId="2696"/>
          <ac:grpSpMkLst>
            <pc:docMk/>
            <pc:sldMk cId="2961280967" sldId="269"/>
            <ac:grpSpMk id="40" creationId="{25A1B2C2-8ECC-4AFE-8A9E-8CBB77D354FB}"/>
          </ac:grpSpMkLst>
        </pc:grpChg>
        <pc:grpChg chg="mod">
          <ac:chgData name="Łukasz Pyrzyk" userId="5fe1edd35b118c7d" providerId="LiveId" clId="{D7886CBB-0EEF-4968-B2F4-0FF450C9C8A0}" dt="2017-09-14T06:39:19.735" v="1588" actId="2696"/>
          <ac:grpSpMkLst>
            <pc:docMk/>
            <pc:sldMk cId="2961280967" sldId="269"/>
            <ac:grpSpMk id="44" creationId="{950D548F-28A1-4060-8507-85E61AA3AFAA}"/>
          </ac:grpSpMkLst>
        </pc:grpChg>
        <pc:grpChg chg="add del mod">
          <ac:chgData name="Łukasz Pyrzyk" userId="5fe1edd35b118c7d" providerId="LiveId" clId="{D7886CBB-0EEF-4968-B2F4-0FF450C9C8A0}" dt="2017-09-14T06:39:22.347" v="1591" actId="2696"/>
          <ac:grpSpMkLst>
            <pc:docMk/>
            <pc:sldMk cId="2961280967" sldId="269"/>
            <ac:grpSpMk id="51" creationId="{37680CFE-0929-4DC5-B9E1-17EDF2665B26}"/>
          </ac:grpSpMkLst>
        </pc:grpChg>
        <pc:grpChg chg="mod">
          <ac:chgData name="Łukasz Pyrzyk" userId="5fe1edd35b118c7d" providerId="LiveId" clId="{D7886CBB-0EEF-4968-B2F4-0FF450C9C8A0}" dt="2017-09-14T06:39:19.735" v="1588" actId="2696"/>
          <ac:grpSpMkLst>
            <pc:docMk/>
            <pc:sldMk cId="2961280967" sldId="269"/>
            <ac:grpSpMk id="55" creationId="{C0ED34F2-BAC5-433F-9AC1-9EAAA2FD0A45}"/>
          </ac:grpSpMkLst>
        </pc:grpChg>
        <pc:grpChg chg="add del mod">
          <ac:chgData name="Łukasz Pyrzyk" userId="5fe1edd35b118c7d" providerId="LiveId" clId="{D7886CBB-0EEF-4968-B2F4-0FF450C9C8A0}" dt="2017-09-14T06:58:40.353" v="1654" actId="478"/>
          <ac:grpSpMkLst>
            <pc:docMk/>
            <pc:sldMk cId="2961280967" sldId="269"/>
            <ac:grpSpMk id="62" creationId="{52AEF8AE-38D6-4D88-AA1C-4C82A53F4702}"/>
          </ac:grpSpMkLst>
        </pc:grpChg>
        <pc:grpChg chg="add mod">
          <ac:chgData name="Łukasz Pyrzyk" userId="5fe1edd35b118c7d" providerId="LiveId" clId="{D7886CBB-0EEF-4968-B2F4-0FF450C9C8A0}" dt="2017-09-14T06:54:12.952" v="1640" actId="2696"/>
          <ac:grpSpMkLst>
            <pc:docMk/>
            <pc:sldMk cId="2961280967" sldId="269"/>
            <ac:grpSpMk id="65" creationId="{A00CC1C0-80F1-4AD3-9AD6-80BD11BA5902}"/>
          </ac:grpSpMkLst>
        </pc:grpChg>
        <pc:grpChg chg="mod">
          <ac:chgData name="Łukasz Pyrzyk" userId="5fe1edd35b118c7d" providerId="LiveId" clId="{D7886CBB-0EEF-4968-B2F4-0FF450C9C8A0}" dt="2017-09-14T06:39:27.472" v="1595" actId="2696"/>
          <ac:grpSpMkLst>
            <pc:docMk/>
            <pc:sldMk cId="2961280967" sldId="269"/>
            <ac:grpSpMk id="69" creationId="{179D1691-7D6A-4896-A930-3059D1A4A1A3}"/>
          </ac:grpSpMkLst>
        </pc:grpChg>
        <pc:grpChg chg="add del mod">
          <ac:chgData name="Łukasz Pyrzyk" userId="5fe1edd35b118c7d" providerId="LiveId" clId="{D7886CBB-0EEF-4968-B2F4-0FF450C9C8A0}" dt="2017-09-14T06:58:40.353" v="1654" actId="478"/>
          <ac:grpSpMkLst>
            <pc:docMk/>
            <pc:sldMk cId="2961280967" sldId="269"/>
            <ac:grpSpMk id="78" creationId="{C096AE15-FA3D-41FF-A287-01C87533499A}"/>
          </ac:grpSpMkLst>
        </pc:grpChg>
      </pc:sldChg>
      <pc:sldChg chg="addSp delSp modSp add ord modTransition delAnim modAnim">
        <pc:chgData name="Łukasz Pyrzyk" userId="5fe1edd35b118c7d" providerId="LiveId" clId="{D7886CBB-0EEF-4968-B2F4-0FF450C9C8A0}" dt="2017-09-17T11:05:07.140" v="9132" actId="20577"/>
        <pc:sldMkLst>
          <pc:docMk/>
          <pc:sldMk cId="3617411166" sldId="270"/>
        </pc:sldMkLst>
        <pc:spChg chg="add del">
          <ac:chgData name="Łukasz Pyrzyk" userId="5fe1edd35b118c7d" providerId="LiveId" clId="{D7886CBB-0EEF-4968-B2F4-0FF450C9C8A0}" dt="2017-09-14T06:54:32.957" v="1642" actId="2696"/>
          <ac:spMkLst>
            <pc:docMk/>
            <pc:sldMk cId="3617411166" sldId="270"/>
            <ac:spMk id="2" creationId="{B86A028D-5A5E-481C-B902-91B82A5D6EA1}"/>
          </ac:spMkLst>
        </pc:spChg>
        <pc:spChg chg="mod ord">
          <ac:chgData name="Łukasz Pyrzyk" userId="5fe1edd35b118c7d" providerId="LiveId" clId="{D7886CBB-0EEF-4968-B2F4-0FF450C9C8A0}" dt="2017-09-17T10:37:08.492" v="8990" actId="2711"/>
          <ac:spMkLst>
            <pc:docMk/>
            <pc:sldMk cId="3617411166" sldId="270"/>
            <ac:spMk id="3" creationId="{3FB65639-7D83-4D9A-B3B6-40C8BC8D8202}"/>
          </ac:spMkLst>
        </pc:spChg>
        <pc:spChg chg="add">
          <ac:chgData name="Łukasz Pyrzyk" userId="5fe1edd35b118c7d" providerId="LiveId" clId="{D7886CBB-0EEF-4968-B2F4-0FF450C9C8A0}" dt="2017-09-17T10:28:59.167" v="8869" actId="2711"/>
          <ac:spMkLst>
            <pc:docMk/>
            <pc:sldMk cId="3617411166" sldId="270"/>
            <ac:spMk id="6" creationId="{BCDA5807-5620-46E0-AE7A-81809B66F3C8}"/>
          </ac:spMkLst>
        </pc:spChg>
        <pc:spChg chg="del">
          <ac:chgData name="Łukasz Pyrzyk" userId="5fe1edd35b118c7d" providerId="LiveId" clId="{D7886CBB-0EEF-4968-B2F4-0FF450C9C8A0}" dt="2017-09-14T06:54:02.463" v="1639" actId="478"/>
          <ac:spMkLst>
            <pc:docMk/>
            <pc:sldMk cId="3617411166" sldId="270"/>
            <ac:spMk id="76" creationId="{B22E4CD7-CED1-4066-87A7-E4E64784C6CB}"/>
          </ac:spMkLst>
        </pc:spChg>
        <pc:spChg chg="del">
          <ac:chgData name="Łukasz Pyrzyk" userId="5fe1edd35b118c7d" providerId="LiveId" clId="{D7886CBB-0EEF-4968-B2F4-0FF450C9C8A0}" dt="2017-09-14T06:54:02.463" v="1639" actId="478"/>
          <ac:spMkLst>
            <pc:docMk/>
            <pc:sldMk cId="3617411166" sldId="270"/>
            <ac:spMk id="77" creationId="{DA8AB012-B4A9-45AD-AB06-A706115BF44B}"/>
          </ac:spMkLst>
        </pc:spChg>
        <pc:grpChg chg="del">
          <ac:chgData name="Łukasz Pyrzyk" userId="5fe1edd35b118c7d" providerId="LiveId" clId="{D7886CBB-0EEF-4968-B2F4-0FF450C9C8A0}" dt="2017-09-14T06:53:59.167" v="1638" actId="478"/>
          <ac:grpSpMkLst>
            <pc:docMk/>
            <pc:sldMk cId="3617411166" sldId="270"/>
            <ac:grpSpMk id="19" creationId="{39D6A37C-2232-4CDC-B0F2-9567D3D1C976}"/>
          </ac:grpSpMkLst>
        </pc:grpChg>
        <pc:grpChg chg="del">
          <ac:chgData name="Łukasz Pyrzyk" userId="5fe1edd35b118c7d" providerId="LiveId" clId="{D7886CBB-0EEF-4968-B2F4-0FF450C9C8A0}" dt="2017-09-14T06:53:53.794" v="1636" actId="478"/>
          <ac:grpSpMkLst>
            <pc:docMk/>
            <pc:sldMk cId="3617411166" sldId="270"/>
            <ac:grpSpMk id="22" creationId="{8E5006B3-3905-47BB-9FD6-EBFD4737DD15}"/>
          </ac:grpSpMkLst>
        </pc:grpChg>
        <pc:grpChg chg="del">
          <ac:chgData name="Łukasz Pyrzyk" userId="5fe1edd35b118c7d" providerId="LiveId" clId="{D7886CBB-0EEF-4968-B2F4-0FF450C9C8A0}" dt="2017-09-14T06:53:54.837" v="1637" actId="478"/>
          <ac:grpSpMkLst>
            <pc:docMk/>
            <pc:sldMk cId="3617411166" sldId="270"/>
            <ac:grpSpMk id="62" creationId="{52AEF8AE-38D6-4D88-AA1C-4C82A53F4702}"/>
          </ac:grpSpMkLst>
        </pc:grpChg>
        <pc:grpChg chg="del">
          <ac:chgData name="Łukasz Pyrzyk" userId="5fe1edd35b118c7d" providerId="LiveId" clId="{D7886CBB-0EEF-4968-B2F4-0FF450C9C8A0}" dt="2017-09-14T06:53:59.167" v="1638" actId="478"/>
          <ac:grpSpMkLst>
            <pc:docMk/>
            <pc:sldMk cId="3617411166" sldId="270"/>
            <ac:grpSpMk id="65" creationId="{A00CC1C0-80F1-4AD3-9AD6-80BD11BA5902}"/>
          </ac:grpSpMkLst>
        </pc:grpChg>
        <pc:picChg chg="add mod">
          <ac:chgData name="Łukasz Pyrzyk" userId="5fe1edd35b118c7d" providerId="LiveId" clId="{D7886CBB-0EEF-4968-B2F4-0FF450C9C8A0}" dt="2017-09-17T08:37:44.213" v="6990" actId="1076"/>
          <ac:picMkLst>
            <pc:docMk/>
            <pc:sldMk cId="3617411166" sldId="270"/>
            <ac:picMk id="2" creationId="{03EA451B-4568-42D8-B324-01CA8E5786A2}"/>
          </ac:picMkLst>
        </pc:picChg>
        <pc:picChg chg="add del mod">
          <ac:chgData name="Łukasz Pyrzyk" userId="5fe1edd35b118c7d" providerId="LiveId" clId="{D7886CBB-0EEF-4968-B2F4-0FF450C9C8A0}" dt="2017-09-17T08:37:33.719" v="6985" actId="478"/>
          <ac:picMkLst>
            <pc:docMk/>
            <pc:sldMk cId="3617411166" sldId="270"/>
            <ac:picMk id="5" creationId="{949E7672-21C2-44EC-B4F8-B87C74CD7D83}"/>
          </ac:picMkLst>
        </pc:picChg>
      </pc:sldChg>
      <pc:sldChg chg="modSp add del ord modTransition">
        <pc:chgData name="Łukasz Pyrzyk" userId="5fe1edd35b118c7d" providerId="LiveId" clId="{D7886CBB-0EEF-4968-B2F4-0FF450C9C8A0}" dt="2017-09-17T08:10:25.634" v="6271" actId="2696"/>
        <pc:sldMkLst>
          <pc:docMk/>
          <pc:sldMk cId="3020078687" sldId="271"/>
        </pc:sldMkLst>
        <pc:spChg chg="mod">
          <ac:chgData name="Łukasz Pyrzyk" userId="5fe1edd35b118c7d" providerId="LiveId" clId="{D7886CBB-0EEF-4968-B2F4-0FF450C9C8A0}" dt="2017-09-14T07:01:32.096" v="1745" actId="2696"/>
          <ac:spMkLst>
            <pc:docMk/>
            <pc:sldMk cId="3020078687" sldId="271"/>
            <ac:spMk id="3" creationId="{3FB65639-7D83-4D9A-B3B6-40C8BC8D8202}"/>
          </ac:spMkLst>
        </pc:spChg>
      </pc:sldChg>
      <pc:sldChg chg="addSp delSp modSp add modTransition modAnim">
        <pc:chgData name="Łukasz Pyrzyk" userId="5fe1edd35b118c7d" providerId="LiveId" clId="{D7886CBB-0EEF-4968-B2F4-0FF450C9C8A0}" dt="2017-09-17T11:05:11.232" v="9134" actId="20577"/>
        <pc:sldMkLst>
          <pc:docMk/>
          <pc:sldMk cId="4254808051" sldId="272"/>
        </pc:sldMkLst>
        <pc:spChg chg="mod">
          <ac:chgData name="Łukasz Pyrzyk" userId="5fe1edd35b118c7d" providerId="LiveId" clId="{D7886CBB-0EEF-4968-B2F4-0FF450C9C8A0}" dt="2017-09-17T10:37:24.580" v="8992" actId="2711"/>
          <ac:spMkLst>
            <pc:docMk/>
            <pc:sldMk cId="4254808051" sldId="272"/>
            <ac:spMk id="3" creationId="{3FB65639-7D83-4D9A-B3B6-40C8BC8D8202}"/>
          </ac:spMkLst>
        </pc:spChg>
        <pc:spChg chg="add">
          <ac:chgData name="Łukasz Pyrzyk" userId="5fe1edd35b118c7d" providerId="LiveId" clId="{D7886CBB-0EEF-4968-B2F4-0FF450C9C8A0}" dt="2017-09-17T10:29:02.906" v="8871" actId="255"/>
          <ac:spMkLst>
            <pc:docMk/>
            <pc:sldMk cId="4254808051" sldId="272"/>
            <ac:spMk id="5" creationId="{50F28D6E-0694-403B-B1C4-4122E7ACD4FE}"/>
          </ac:spMkLst>
        </pc:spChg>
        <pc:spChg chg="mod">
          <ac:chgData name="Łukasz Pyrzyk" userId="5fe1edd35b118c7d" providerId="LiveId" clId="{D7886CBB-0EEF-4968-B2F4-0FF450C9C8A0}" dt="2017-09-17T10:37:29.883" v="8994" actId="255"/>
          <ac:spMkLst>
            <pc:docMk/>
            <pc:sldMk cId="4254808051" sldId="272"/>
            <ac:spMk id="6" creationId="{795A43D1-D39E-402E-B186-897E10C27FE2}"/>
          </ac:spMkLst>
        </pc:spChg>
        <pc:graphicFrameChg chg="del">
          <ac:chgData name="Łukasz Pyrzyk" userId="5fe1edd35b118c7d" providerId="LiveId" clId="{D7886CBB-0EEF-4968-B2F4-0FF450C9C8A0}" dt="2017-09-14T07:02:26.234" v="1756" actId="478"/>
          <ac:graphicFrameMkLst>
            <pc:docMk/>
            <pc:sldMk cId="4254808051" sldId="272"/>
            <ac:graphicFrameMk id="7" creationId="{A52A7C35-1C08-4AD9-A12A-977B8C70EAA7}"/>
          </ac:graphicFrameMkLst>
        </pc:graphicFrameChg>
      </pc:sldChg>
      <pc:sldChg chg="addSp delSp modSp add modTransition modAnim">
        <pc:chgData name="Łukasz Pyrzyk" userId="5fe1edd35b118c7d" providerId="LiveId" clId="{D7886CBB-0EEF-4968-B2F4-0FF450C9C8A0}" dt="2017-09-17T11:24:52.786" v="9273" actId="20577"/>
        <pc:sldMkLst>
          <pc:docMk/>
          <pc:sldMk cId="1157764132" sldId="273"/>
        </pc:sldMkLst>
        <pc:spChg chg="mod">
          <ac:chgData name="Łukasz Pyrzyk" userId="5fe1edd35b118c7d" providerId="LiveId" clId="{D7886CBB-0EEF-4968-B2F4-0FF450C9C8A0}" dt="2017-09-17T11:24:37.661" v="9270" actId="2711"/>
          <ac:spMkLst>
            <pc:docMk/>
            <pc:sldMk cId="1157764132" sldId="273"/>
            <ac:spMk id="3" creationId="{3FB65639-7D83-4D9A-B3B6-40C8BC8D8202}"/>
          </ac:spMkLst>
        </pc:spChg>
        <pc:spChg chg="add">
          <ac:chgData name="Łukasz Pyrzyk" userId="5fe1edd35b118c7d" providerId="LiveId" clId="{D7886CBB-0EEF-4968-B2F4-0FF450C9C8A0}" dt="2017-09-17T10:29:04.993" v="8872" actId="2711"/>
          <ac:spMkLst>
            <pc:docMk/>
            <pc:sldMk cId="1157764132" sldId="273"/>
            <ac:spMk id="5" creationId="{AE9BE93B-0DDF-4E59-9DD0-2110E57634BF}"/>
          </ac:spMkLst>
        </pc:spChg>
        <pc:spChg chg="del mod">
          <ac:chgData name="Łukasz Pyrzyk" userId="5fe1edd35b118c7d" providerId="LiveId" clId="{D7886CBB-0EEF-4968-B2F4-0FF450C9C8A0}" dt="2017-09-14T07:15:55.417" v="2114" actId="478"/>
          <ac:spMkLst>
            <pc:docMk/>
            <pc:sldMk cId="1157764132" sldId="273"/>
            <ac:spMk id="6" creationId="{795A43D1-D39E-402E-B186-897E10C27FE2}"/>
          </ac:spMkLst>
        </pc:spChg>
        <pc:picChg chg="add del mod">
          <ac:chgData name="Łukasz Pyrzyk" userId="5fe1edd35b118c7d" providerId="LiveId" clId="{D7886CBB-0EEF-4968-B2F4-0FF450C9C8A0}" dt="2017-09-14T07:16:01.656" v="2116" actId="1076"/>
          <ac:picMkLst>
            <pc:docMk/>
            <pc:sldMk cId="1157764132" sldId="273"/>
            <ac:picMk id="5" creationId="{450E4297-3FC4-4914-B164-2C5B710CCA66}"/>
          </ac:picMkLst>
        </pc:picChg>
        <pc:picChg chg="add mod">
          <ac:chgData name="Łukasz Pyrzyk" userId="5fe1edd35b118c7d" providerId="LiveId" clId="{D7886CBB-0EEF-4968-B2F4-0FF450C9C8A0}" dt="2017-09-14T07:16:31.594" v="2119" actId="1076"/>
          <ac:picMkLst>
            <pc:docMk/>
            <pc:sldMk cId="1157764132" sldId="273"/>
            <ac:picMk id="7" creationId="{7E133751-63AF-45F9-9022-8DB5F0354863}"/>
          </ac:picMkLst>
        </pc:picChg>
      </pc:sldChg>
      <pc:sldChg chg="addSp modSp add ord modTransition modAnim modNotesTx">
        <pc:chgData name="Łukasz Pyrzyk" userId="5fe1edd35b118c7d" providerId="LiveId" clId="{D7886CBB-0EEF-4968-B2F4-0FF450C9C8A0}" dt="2017-09-17T11:05:15.068" v="9136" actId="20577"/>
        <pc:sldMkLst>
          <pc:docMk/>
          <pc:sldMk cId="425186430" sldId="274"/>
        </pc:sldMkLst>
        <pc:spChg chg="mod">
          <ac:chgData name="Łukasz Pyrzyk" userId="5fe1edd35b118c7d" providerId="LiveId" clId="{D7886CBB-0EEF-4968-B2F4-0FF450C9C8A0}" dt="2017-09-17T10:38:04.546" v="8995" actId="2711"/>
          <ac:spMkLst>
            <pc:docMk/>
            <pc:sldMk cId="425186430" sldId="274"/>
            <ac:spMk id="3" creationId="{3FB65639-7D83-4D9A-B3B6-40C8BC8D8202}"/>
          </ac:spMkLst>
        </pc:spChg>
        <pc:spChg chg="add">
          <ac:chgData name="Łukasz Pyrzyk" userId="5fe1edd35b118c7d" providerId="LiveId" clId="{D7886CBB-0EEF-4968-B2F4-0FF450C9C8A0}" dt="2017-09-17T10:29:06.736" v="8873" actId="255"/>
          <ac:spMkLst>
            <pc:docMk/>
            <pc:sldMk cId="425186430" sldId="274"/>
            <ac:spMk id="5" creationId="{9FFC808F-738F-43E4-8BDA-E8786F995729}"/>
          </ac:spMkLst>
        </pc:spChg>
        <pc:spChg chg="mod">
          <ac:chgData name="Łukasz Pyrzyk" userId="5fe1edd35b118c7d" providerId="LiveId" clId="{D7886CBB-0EEF-4968-B2F4-0FF450C9C8A0}" dt="2017-09-17T10:38:10.462" v="8997" actId="255"/>
          <ac:spMkLst>
            <pc:docMk/>
            <pc:sldMk cId="425186430" sldId="274"/>
            <ac:spMk id="6" creationId="{795A43D1-D39E-402E-B186-897E10C27FE2}"/>
          </ac:spMkLst>
        </pc:spChg>
      </pc:sldChg>
      <pc:sldChg chg="delSp add del">
        <pc:chgData name="Łukasz Pyrzyk" userId="5fe1edd35b118c7d" providerId="LiveId" clId="{D7886CBB-0EEF-4968-B2F4-0FF450C9C8A0}" dt="2017-09-14T07:18:14.573" v="2122" actId="2696"/>
        <pc:sldMkLst>
          <pc:docMk/>
          <pc:sldMk cId="1163742625" sldId="274"/>
        </pc:sldMkLst>
        <pc:picChg chg="del">
          <ac:chgData name="Łukasz Pyrzyk" userId="5fe1edd35b118c7d" providerId="LiveId" clId="{D7886CBB-0EEF-4968-B2F4-0FF450C9C8A0}" dt="2017-09-14T07:17:03.513" v="2121" actId="478"/>
          <ac:picMkLst>
            <pc:docMk/>
            <pc:sldMk cId="1163742625" sldId="274"/>
            <ac:picMk id="7" creationId="{7E133751-63AF-45F9-9022-8DB5F0354863}"/>
          </ac:picMkLst>
        </pc:picChg>
      </pc:sldChg>
      <pc:sldChg chg="addSp modSp add modTransition modAnim">
        <pc:chgData name="Łukasz Pyrzyk" userId="5fe1edd35b118c7d" providerId="LiveId" clId="{D7886CBB-0EEF-4968-B2F4-0FF450C9C8A0}" dt="2017-09-17T11:08:46.679" v="9189" actId="20577"/>
        <pc:sldMkLst>
          <pc:docMk/>
          <pc:sldMk cId="1993856587" sldId="275"/>
        </pc:sldMkLst>
        <pc:spChg chg="mod">
          <ac:chgData name="Łukasz Pyrzyk" userId="5fe1edd35b118c7d" providerId="LiveId" clId="{D7886CBB-0EEF-4968-B2F4-0FF450C9C8A0}" dt="2017-09-17T10:44:18.262" v="9071" actId="2711"/>
          <ac:spMkLst>
            <pc:docMk/>
            <pc:sldMk cId="1993856587" sldId="275"/>
            <ac:spMk id="3" creationId="{3FB65639-7D83-4D9A-B3B6-40C8BC8D8202}"/>
          </ac:spMkLst>
        </pc:spChg>
        <pc:spChg chg="add">
          <ac:chgData name="Łukasz Pyrzyk" userId="5fe1edd35b118c7d" providerId="LiveId" clId="{D7886CBB-0EEF-4968-B2F4-0FF450C9C8A0}" dt="2017-09-17T10:30:56.527" v="8904" actId="255"/>
          <ac:spMkLst>
            <pc:docMk/>
            <pc:sldMk cId="1993856587" sldId="275"/>
            <ac:spMk id="5" creationId="{F258E6EA-0224-494F-9E9C-F8BF17E93987}"/>
          </ac:spMkLst>
        </pc:spChg>
        <pc:spChg chg="mod">
          <ac:chgData name="Łukasz Pyrzyk" userId="5fe1edd35b118c7d" providerId="LiveId" clId="{D7886CBB-0EEF-4968-B2F4-0FF450C9C8A0}" dt="2017-09-17T10:44:24.575" v="9073" actId="255"/>
          <ac:spMkLst>
            <pc:docMk/>
            <pc:sldMk cId="1993856587" sldId="275"/>
            <ac:spMk id="6" creationId="{795A43D1-D39E-402E-B186-897E10C27FE2}"/>
          </ac:spMkLst>
        </pc:spChg>
      </pc:sldChg>
      <pc:sldChg chg="addSp delSp modSp add del modTransition modAnim modNotesTx">
        <pc:chgData name="Łukasz Pyrzyk" userId="5fe1edd35b118c7d" providerId="LiveId" clId="{D7886CBB-0EEF-4968-B2F4-0FF450C9C8A0}" dt="2017-09-18T10:11:26.493" v="9638" actId="2696"/>
        <pc:sldMkLst>
          <pc:docMk/>
          <pc:sldMk cId="3371255943" sldId="276"/>
        </pc:sldMkLst>
        <pc:spChg chg="mod topLvl">
          <ac:chgData name="Łukasz Pyrzyk" userId="5fe1edd35b118c7d" providerId="LiveId" clId="{D7886CBB-0EEF-4968-B2F4-0FF450C9C8A0}" dt="2017-09-15T06:12:10.260" v="5734" actId="1076"/>
          <ac:spMkLst>
            <pc:docMk/>
            <pc:sldMk cId="3371255943" sldId="276"/>
            <ac:spMk id="2" creationId="{42FC2568-3625-4BB9-9457-3D68A66D159A}"/>
          </ac:spMkLst>
        </pc:spChg>
        <pc:spChg chg="mod">
          <ac:chgData name="Łukasz Pyrzyk" userId="5fe1edd35b118c7d" providerId="LiveId" clId="{D7886CBB-0EEF-4968-B2F4-0FF450C9C8A0}" dt="2017-09-17T10:38:26.553" v="8998" actId="2711"/>
          <ac:spMkLst>
            <pc:docMk/>
            <pc:sldMk cId="3371255943" sldId="276"/>
            <ac:spMk id="3" creationId="{3FB65639-7D83-4D9A-B3B6-40C8BC8D8202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4" creationId="{178340E9-1186-4276-963E-FD6C1BD29F68}"/>
          </ac:spMkLst>
        </pc:spChg>
        <pc:spChg chg="add mod topLvl">
          <ac:chgData name="Łukasz Pyrzyk" userId="5fe1edd35b118c7d" providerId="LiveId" clId="{D7886CBB-0EEF-4968-B2F4-0FF450C9C8A0}" dt="2017-09-15T05:55:55.485" v="5604" actId="20577"/>
          <ac:spMkLst>
            <pc:docMk/>
            <pc:sldMk cId="3371255943" sldId="276"/>
            <ac:spMk id="5" creationId="{7B71F031-E948-4C79-BF28-3648680E0134}"/>
          </ac:spMkLst>
        </pc:spChg>
        <pc:spChg chg="add del mod">
          <ac:chgData name="Łukasz Pyrzyk" userId="5fe1edd35b118c7d" providerId="LiveId" clId="{D7886CBB-0EEF-4968-B2F4-0FF450C9C8A0}" dt="2017-09-14T07:57:00.994" v="2663" actId="1076"/>
          <ac:spMkLst>
            <pc:docMk/>
            <pc:sldMk cId="3371255943" sldId="276"/>
            <ac:spMk id="6" creationId="{795A43D1-D39E-402E-B186-897E10C27FE2}"/>
          </ac:spMkLst>
        </pc:spChg>
        <pc:spChg chg="add del mod">
          <ac:chgData name="Łukasz Pyrzyk" userId="5fe1edd35b118c7d" providerId="LiveId" clId="{D7886CBB-0EEF-4968-B2F4-0FF450C9C8A0}" dt="2017-09-14T07:41:06.670" v="2500" actId="478"/>
          <ac:spMkLst>
            <pc:docMk/>
            <pc:sldMk cId="3371255943" sldId="276"/>
            <ac:spMk id="7" creationId="{DB79D3BB-B243-41DD-957F-3F11CBC5F039}"/>
          </ac:spMkLst>
        </pc:spChg>
        <pc:spChg chg="add del mod">
          <ac:chgData name="Łukasz Pyrzyk" userId="5fe1edd35b118c7d" providerId="LiveId" clId="{D7886CBB-0EEF-4968-B2F4-0FF450C9C8A0}" dt="2017-09-14T07:41:07.425" v="2501" actId="478"/>
          <ac:spMkLst>
            <pc:docMk/>
            <pc:sldMk cId="3371255943" sldId="276"/>
            <ac:spMk id="8" creationId="{AD8FEEF3-7966-4B2C-92C2-299C27A0FDEF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9" creationId="{69ED353F-139A-42C6-8F7E-01E21C63F349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10" creationId="{7AE6C3AE-CFAC-4A3A-8AD1-4DDB1D90469B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11" creationId="{B2DD8EAC-8FD9-46D0-8FDC-E3168D21DC3C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12" creationId="{96896381-8339-40E7-8BA6-FB7873B20CFF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13" creationId="{26985167-243A-4CB6-8954-D7CF28E7283E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14" creationId="{80917E79-9DD6-4A30-B8FA-C02FA57BDBA7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15" creationId="{ADD2DD31-17D3-451D-A753-5A0CF2370F59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16" creationId="{4D4BC8D1-579F-46FC-AF28-BA6F08E3420C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17" creationId="{3C38A659-2ADE-4BC6-93B0-52AFBF106FC4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18" creationId="{1805CDCB-F9AF-4F1D-8A08-1BAA7909AEC7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19" creationId="{A62B6AFA-FC73-498A-B938-68D8A63037EC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20" creationId="{A154D819-0D67-4BB7-BE99-644D5663A447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21" creationId="{306CBB36-CBDB-424D-B8DF-3533867AB2FB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22" creationId="{F6810029-1661-4020-9B49-34EDDA2503D6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23" creationId="{62221C9B-75F0-46D0-B1F5-3E1C64EB467E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24" creationId="{1C6EF7AC-9FC3-4063-B02C-3A741A6A0197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25" creationId="{2E65638C-16D1-4897-A26A-78108A48C06B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26" creationId="{AB7C89DD-A32F-48FD-A5F3-7B8E9FDDC50D}"/>
          </ac:spMkLst>
        </pc:spChg>
        <pc:spChg chg="add del mod">
          <ac:chgData name="Łukasz Pyrzyk" userId="5fe1edd35b118c7d" providerId="LiveId" clId="{D7886CBB-0EEF-4968-B2F4-0FF450C9C8A0}" dt="2017-09-14T07:42:48.625" v="2522" actId="478"/>
          <ac:spMkLst>
            <pc:docMk/>
            <pc:sldMk cId="3371255943" sldId="276"/>
            <ac:spMk id="27" creationId="{C14847E8-9B21-457A-9FDF-07C487E1E934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28" creationId="{D4B30A87-1C1B-47A1-B49A-0DCD5DE323F5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29" creationId="{FE88E022-C68B-41F8-AA4E-95B2C7C3221D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30" creationId="{58F2B78B-24C6-4042-8BAE-63B80D694928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31" creationId="{09B13077-6F97-46F5-821D-D7C69022916B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32" creationId="{940FA3E0-9A93-4E0F-B748-7AFB234323CB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33" creationId="{1FA85A5D-4C91-4D56-B457-79AD230C49F8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34" creationId="{EBF57EE2-748C-47DF-8F81-D5D94708CAD9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35" creationId="{2C6D9181-DFD9-433F-A3BA-A31129AEE9C0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36" creationId="{9F87A32F-9032-41BC-A8E7-047ACE4B8E67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37" creationId="{230D44CF-5B4F-425E-B5E0-6832A8B25CAA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38" creationId="{625E9377-6093-4605-82FD-B25C6BA363B9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39" creationId="{4E07E9F3-80B6-4FD8-B2FF-328B54A329FA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40" creationId="{C924016C-B19D-4C4A-B984-65FFF11961E6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41" creationId="{0BC74496-AA31-449C-9CD4-6B54379E6D83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42" creationId="{78025D81-5B74-4BC1-8411-DC0FD5D6B005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43" creationId="{A6A2EA87-A53C-488C-8EDC-5C77726CFF93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44" creationId="{41DCD20B-11C6-40DD-9C75-8EE2CD6E8F42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45" creationId="{DAC1B90C-39EB-42D7-9FA3-4CCE61A279A1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46" creationId="{1C3D3E38-CE78-4E3C-9D5C-00DABBC0A268}"/>
          </ac:spMkLst>
        </pc:spChg>
        <pc:spChg chg="add del mod">
          <ac:chgData name="Łukasz Pyrzyk" userId="5fe1edd35b118c7d" providerId="LiveId" clId="{D7886CBB-0EEF-4968-B2F4-0FF450C9C8A0}" dt="2017-09-14T07:42:11.504" v="2520" actId="478"/>
          <ac:spMkLst>
            <pc:docMk/>
            <pc:sldMk cId="3371255943" sldId="276"/>
            <ac:spMk id="47" creationId="{AFBD2D1D-2FDF-476E-B7F5-A00581CF6DA6}"/>
          </ac:spMkLst>
        </pc:spChg>
        <pc:spChg chg="add del mod">
          <ac:chgData name="Łukasz Pyrzyk" userId="5fe1edd35b118c7d" providerId="LiveId" clId="{D7886CBB-0EEF-4968-B2F4-0FF450C9C8A0}" dt="2017-09-14T07:42:09.548" v="2519" actId="478"/>
          <ac:spMkLst>
            <pc:docMk/>
            <pc:sldMk cId="3371255943" sldId="276"/>
            <ac:spMk id="48" creationId="{55C27184-3B38-425B-B4E5-D82E20820A8D}"/>
          </ac:spMkLst>
        </pc:spChg>
        <pc:spChg chg="add del mod">
          <ac:chgData name="Łukasz Pyrzyk" userId="5fe1edd35b118c7d" providerId="LiveId" clId="{D7886CBB-0EEF-4968-B2F4-0FF450C9C8A0}" dt="2017-09-14T07:42:09.548" v="2519" actId="478"/>
          <ac:spMkLst>
            <pc:docMk/>
            <pc:sldMk cId="3371255943" sldId="276"/>
            <ac:spMk id="49" creationId="{3F9DE244-21BA-4CB0-8DF6-8D3AD1A5745F}"/>
          </ac:spMkLst>
        </pc:spChg>
        <pc:spChg chg="add del mod">
          <ac:chgData name="Łukasz Pyrzyk" userId="5fe1edd35b118c7d" providerId="LiveId" clId="{D7886CBB-0EEF-4968-B2F4-0FF450C9C8A0}" dt="2017-09-14T07:42:09.548" v="2519" actId="478"/>
          <ac:spMkLst>
            <pc:docMk/>
            <pc:sldMk cId="3371255943" sldId="276"/>
            <ac:spMk id="50" creationId="{E42D0F96-66E6-441B-93BE-2953549D9ECD}"/>
          </ac:spMkLst>
        </pc:spChg>
        <pc:spChg chg="add del mod">
          <ac:chgData name="Łukasz Pyrzyk" userId="5fe1edd35b118c7d" providerId="LiveId" clId="{D7886CBB-0EEF-4968-B2F4-0FF450C9C8A0}" dt="2017-09-14T07:42:09.548" v="2519" actId="478"/>
          <ac:spMkLst>
            <pc:docMk/>
            <pc:sldMk cId="3371255943" sldId="276"/>
            <ac:spMk id="51" creationId="{CBE12399-A305-4AC7-952D-BB48994394BE}"/>
          </ac:spMkLst>
        </pc:spChg>
        <pc:spChg chg="add del mod">
          <ac:chgData name="Łukasz Pyrzyk" userId="5fe1edd35b118c7d" providerId="LiveId" clId="{D7886CBB-0EEF-4968-B2F4-0FF450C9C8A0}" dt="2017-09-14T07:42:09.548" v="2519" actId="478"/>
          <ac:spMkLst>
            <pc:docMk/>
            <pc:sldMk cId="3371255943" sldId="276"/>
            <ac:spMk id="52" creationId="{518F9BDB-1669-4BD5-BEE2-DD654AC78802}"/>
          </ac:spMkLst>
        </pc:spChg>
        <pc:spChg chg="add del mod">
          <ac:chgData name="Łukasz Pyrzyk" userId="5fe1edd35b118c7d" providerId="LiveId" clId="{D7886CBB-0EEF-4968-B2F4-0FF450C9C8A0}" dt="2017-09-14T07:42:09.548" v="2519" actId="478"/>
          <ac:spMkLst>
            <pc:docMk/>
            <pc:sldMk cId="3371255943" sldId="276"/>
            <ac:spMk id="53" creationId="{91299EA8-6EE5-4C66-AD2E-5C0099C4C5ED}"/>
          </ac:spMkLst>
        </pc:spChg>
        <pc:spChg chg="add del mod">
          <ac:chgData name="Łukasz Pyrzyk" userId="5fe1edd35b118c7d" providerId="LiveId" clId="{D7886CBB-0EEF-4968-B2F4-0FF450C9C8A0}" dt="2017-09-14T07:42:09.548" v="2519" actId="478"/>
          <ac:spMkLst>
            <pc:docMk/>
            <pc:sldMk cId="3371255943" sldId="276"/>
            <ac:spMk id="54" creationId="{48294848-15B0-4245-828F-643CC9E646B8}"/>
          </ac:spMkLst>
        </pc:spChg>
        <pc:spChg chg="add del mod">
          <ac:chgData name="Łukasz Pyrzyk" userId="5fe1edd35b118c7d" providerId="LiveId" clId="{D7886CBB-0EEF-4968-B2F4-0FF450C9C8A0}" dt="2017-09-14T07:42:09.548" v="2519" actId="478"/>
          <ac:spMkLst>
            <pc:docMk/>
            <pc:sldMk cId="3371255943" sldId="276"/>
            <ac:spMk id="55" creationId="{9B9D35F7-B6BE-4378-8AA1-721B7FC992FA}"/>
          </ac:spMkLst>
        </pc:spChg>
        <pc:spChg chg="add del mod">
          <ac:chgData name="Łukasz Pyrzyk" userId="5fe1edd35b118c7d" providerId="LiveId" clId="{D7886CBB-0EEF-4968-B2F4-0FF450C9C8A0}" dt="2017-09-14T07:42:09.548" v="2519" actId="478"/>
          <ac:spMkLst>
            <pc:docMk/>
            <pc:sldMk cId="3371255943" sldId="276"/>
            <ac:spMk id="56" creationId="{6A667119-14CF-4A8D-A484-0F15875751FD}"/>
          </ac:spMkLst>
        </pc:spChg>
        <pc:spChg chg="add del mod">
          <ac:chgData name="Łukasz Pyrzyk" userId="5fe1edd35b118c7d" providerId="LiveId" clId="{D7886CBB-0EEF-4968-B2F4-0FF450C9C8A0}" dt="2017-09-14T07:42:09.548" v="2519" actId="478"/>
          <ac:spMkLst>
            <pc:docMk/>
            <pc:sldMk cId="3371255943" sldId="276"/>
            <ac:spMk id="57" creationId="{13C7D878-DE41-4BF2-B074-886BD94DFE2F}"/>
          </ac:spMkLst>
        </pc:spChg>
        <pc:spChg chg="add mod topLvl">
          <ac:chgData name="Łukasz Pyrzyk" userId="5fe1edd35b118c7d" providerId="LiveId" clId="{D7886CBB-0EEF-4968-B2F4-0FF450C9C8A0}" dt="2017-09-15T05:55:55.485" v="5604" actId="20577"/>
          <ac:spMkLst>
            <pc:docMk/>
            <pc:sldMk cId="3371255943" sldId="276"/>
            <ac:spMk id="58" creationId="{96133523-EE7C-409A-81EC-6AF215724CFE}"/>
          </ac:spMkLst>
        </pc:spChg>
        <pc:spChg chg="add mod topLvl">
          <ac:chgData name="Łukasz Pyrzyk" userId="5fe1edd35b118c7d" providerId="LiveId" clId="{D7886CBB-0EEF-4968-B2F4-0FF450C9C8A0}" dt="2017-09-15T05:55:55.485" v="5604" actId="20577"/>
          <ac:spMkLst>
            <pc:docMk/>
            <pc:sldMk cId="3371255943" sldId="276"/>
            <ac:spMk id="59" creationId="{A7EAD220-EC8F-4CF7-83DD-7C56FEF9AD13}"/>
          </ac:spMkLst>
        </pc:spChg>
        <pc:spChg chg="add mod topLvl">
          <ac:chgData name="Łukasz Pyrzyk" userId="5fe1edd35b118c7d" providerId="LiveId" clId="{D7886CBB-0EEF-4968-B2F4-0FF450C9C8A0}" dt="2017-09-15T05:55:55.485" v="5604" actId="20577"/>
          <ac:spMkLst>
            <pc:docMk/>
            <pc:sldMk cId="3371255943" sldId="276"/>
            <ac:spMk id="60" creationId="{1AA9ED56-52B8-445B-9DA1-B0288F7A5F76}"/>
          </ac:spMkLst>
        </pc:spChg>
        <pc:spChg chg="add del mod">
          <ac:chgData name="Łukasz Pyrzyk" userId="5fe1edd35b118c7d" providerId="LiveId" clId="{D7886CBB-0EEF-4968-B2F4-0FF450C9C8A0}" dt="2017-09-14T07:43:49.006" v="2547" actId="20577"/>
          <ac:spMkLst>
            <pc:docMk/>
            <pc:sldMk cId="3371255943" sldId="276"/>
            <ac:spMk id="61" creationId="{06651FB7-66A7-4327-9FC3-D23C4D260ABC}"/>
          </ac:spMkLst>
        </pc:spChg>
        <pc:spChg chg="add del mod">
          <ac:chgData name="Łukasz Pyrzyk" userId="5fe1edd35b118c7d" providerId="LiveId" clId="{D7886CBB-0EEF-4968-B2F4-0FF450C9C8A0}" dt="2017-09-14T07:43:49.006" v="2547" actId="20577"/>
          <ac:spMkLst>
            <pc:docMk/>
            <pc:sldMk cId="3371255943" sldId="276"/>
            <ac:spMk id="62" creationId="{8F394374-5A6C-4D7F-8752-D99F0A090E71}"/>
          </ac:spMkLst>
        </pc:spChg>
        <pc:spChg chg="add del mod">
          <ac:chgData name="Łukasz Pyrzyk" userId="5fe1edd35b118c7d" providerId="LiveId" clId="{D7886CBB-0EEF-4968-B2F4-0FF450C9C8A0}" dt="2017-09-14T07:43:49.006" v="2547" actId="20577"/>
          <ac:spMkLst>
            <pc:docMk/>
            <pc:sldMk cId="3371255943" sldId="276"/>
            <ac:spMk id="63" creationId="{0AB2B465-B273-4740-8311-03BF0308E468}"/>
          </ac:spMkLst>
        </pc:spChg>
        <pc:spChg chg="add del mod">
          <ac:chgData name="Łukasz Pyrzyk" userId="5fe1edd35b118c7d" providerId="LiveId" clId="{D7886CBB-0EEF-4968-B2F4-0FF450C9C8A0}" dt="2017-09-14T07:43:49.006" v="2547" actId="20577"/>
          <ac:spMkLst>
            <pc:docMk/>
            <pc:sldMk cId="3371255943" sldId="276"/>
            <ac:spMk id="64" creationId="{5238E45E-649F-4EF0-942F-ED80C87FBD91}"/>
          </ac:spMkLst>
        </pc:spChg>
        <pc:spChg chg="add del mod">
          <ac:chgData name="Łukasz Pyrzyk" userId="5fe1edd35b118c7d" providerId="LiveId" clId="{D7886CBB-0EEF-4968-B2F4-0FF450C9C8A0}" dt="2017-09-14T07:43:47.185" v="2545" actId="20577"/>
          <ac:spMkLst>
            <pc:docMk/>
            <pc:sldMk cId="3371255943" sldId="276"/>
            <ac:spMk id="65" creationId="{623B7967-5747-45EC-BA16-3E886FC75EC4}"/>
          </ac:spMkLst>
        </pc:spChg>
        <pc:spChg chg="add del mod">
          <ac:chgData name="Łukasz Pyrzyk" userId="5fe1edd35b118c7d" providerId="LiveId" clId="{D7886CBB-0EEF-4968-B2F4-0FF450C9C8A0}" dt="2017-09-14T07:43:47.185" v="2545" actId="20577"/>
          <ac:spMkLst>
            <pc:docMk/>
            <pc:sldMk cId="3371255943" sldId="276"/>
            <ac:spMk id="66" creationId="{AF5222AA-731A-45A1-BE02-66D42A724AF6}"/>
          </ac:spMkLst>
        </pc:spChg>
        <pc:spChg chg="add del mod">
          <ac:chgData name="Łukasz Pyrzyk" userId="5fe1edd35b118c7d" providerId="LiveId" clId="{D7886CBB-0EEF-4968-B2F4-0FF450C9C8A0}" dt="2017-09-14T07:43:47.185" v="2545" actId="20577"/>
          <ac:spMkLst>
            <pc:docMk/>
            <pc:sldMk cId="3371255943" sldId="276"/>
            <ac:spMk id="67" creationId="{24B803DD-47F2-43C6-9192-863D2A286398}"/>
          </ac:spMkLst>
        </pc:spChg>
        <pc:spChg chg="add del mod">
          <ac:chgData name="Łukasz Pyrzyk" userId="5fe1edd35b118c7d" providerId="LiveId" clId="{D7886CBB-0EEF-4968-B2F4-0FF450C9C8A0}" dt="2017-09-14T07:43:47.185" v="2545" actId="20577"/>
          <ac:spMkLst>
            <pc:docMk/>
            <pc:sldMk cId="3371255943" sldId="276"/>
            <ac:spMk id="68" creationId="{EA97269C-0E04-478A-B282-137F86502DDD}"/>
          </ac:spMkLst>
        </pc:spChg>
        <pc:spChg chg="add del mod">
          <ac:chgData name="Łukasz Pyrzyk" userId="5fe1edd35b118c7d" providerId="LiveId" clId="{D7886CBB-0EEF-4968-B2F4-0FF450C9C8A0}" dt="2017-09-14T07:43:46.476" v="2543" actId="20577"/>
          <ac:spMkLst>
            <pc:docMk/>
            <pc:sldMk cId="3371255943" sldId="276"/>
            <ac:spMk id="69" creationId="{7F4749CE-1C9C-47FA-8701-9F7C1B3701A5}"/>
          </ac:spMkLst>
        </pc:spChg>
        <pc:spChg chg="add del mod">
          <ac:chgData name="Łukasz Pyrzyk" userId="5fe1edd35b118c7d" providerId="LiveId" clId="{D7886CBB-0EEF-4968-B2F4-0FF450C9C8A0}" dt="2017-09-14T07:43:46.476" v="2543" actId="20577"/>
          <ac:spMkLst>
            <pc:docMk/>
            <pc:sldMk cId="3371255943" sldId="276"/>
            <ac:spMk id="70" creationId="{5FE93785-446D-4441-8FCC-0C6047481477}"/>
          </ac:spMkLst>
        </pc:spChg>
        <pc:spChg chg="add del mod">
          <ac:chgData name="Łukasz Pyrzyk" userId="5fe1edd35b118c7d" providerId="LiveId" clId="{D7886CBB-0EEF-4968-B2F4-0FF450C9C8A0}" dt="2017-09-14T07:43:46.476" v="2543" actId="20577"/>
          <ac:spMkLst>
            <pc:docMk/>
            <pc:sldMk cId="3371255943" sldId="276"/>
            <ac:spMk id="71" creationId="{C652F888-58E0-434B-BA5C-8687B340CB7E}"/>
          </ac:spMkLst>
        </pc:spChg>
        <pc:spChg chg="add del mod">
          <ac:chgData name="Łukasz Pyrzyk" userId="5fe1edd35b118c7d" providerId="LiveId" clId="{D7886CBB-0EEF-4968-B2F4-0FF450C9C8A0}" dt="2017-09-14T07:43:46.476" v="2543" actId="20577"/>
          <ac:spMkLst>
            <pc:docMk/>
            <pc:sldMk cId="3371255943" sldId="276"/>
            <ac:spMk id="72" creationId="{632D69D3-A572-4ACE-9512-77C2891A3E80}"/>
          </ac:spMkLst>
        </pc:spChg>
        <pc:spChg chg="add mod topLvl">
          <ac:chgData name="Łukasz Pyrzyk" userId="5fe1edd35b118c7d" providerId="LiveId" clId="{D7886CBB-0EEF-4968-B2F4-0FF450C9C8A0}" dt="2017-09-15T06:09:03.350" v="5710" actId="1076"/>
          <ac:spMkLst>
            <pc:docMk/>
            <pc:sldMk cId="3371255943" sldId="276"/>
            <ac:spMk id="73" creationId="{5D52EB51-2EBA-493A-AB25-63E9F799216E}"/>
          </ac:spMkLst>
        </pc:spChg>
        <pc:spChg chg="add mod topLvl">
          <ac:chgData name="Łukasz Pyrzyk" userId="5fe1edd35b118c7d" providerId="LiveId" clId="{D7886CBB-0EEF-4968-B2F4-0FF450C9C8A0}" dt="2017-09-15T06:10:00.521" v="5720" actId="1076"/>
          <ac:spMkLst>
            <pc:docMk/>
            <pc:sldMk cId="3371255943" sldId="276"/>
            <ac:spMk id="74" creationId="{4BAD1EAC-923E-4AD9-96D7-554643ED58BE}"/>
          </ac:spMkLst>
        </pc:spChg>
        <pc:spChg chg="add mod topLvl">
          <ac:chgData name="Łukasz Pyrzyk" userId="5fe1edd35b118c7d" providerId="LiveId" clId="{D7886CBB-0EEF-4968-B2F4-0FF450C9C8A0}" dt="2017-09-15T06:10:00.521" v="5720" actId="1076"/>
          <ac:spMkLst>
            <pc:docMk/>
            <pc:sldMk cId="3371255943" sldId="276"/>
            <ac:spMk id="75" creationId="{44FC96F9-10AA-441A-A301-C59A8D48A533}"/>
          </ac:spMkLst>
        </pc:spChg>
        <pc:spChg chg="add mod topLvl">
          <ac:chgData name="Łukasz Pyrzyk" userId="5fe1edd35b118c7d" providerId="LiveId" clId="{D7886CBB-0EEF-4968-B2F4-0FF450C9C8A0}" dt="2017-09-15T06:10:00.521" v="5720" actId="1076"/>
          <ac:spMkLst>
            <pc:docMk/>
            <pc:sldMk cId="3371255943" sldId="276"/>
            <ac:spMk id="76" creationId="{BE82DC5B-AE3C-4BF2-BBCF-863B131A4D15}"/>
          </ac:spMkLst>
        </pc:spChg>
        <pc:spChg chg="add mod topLvl">
          <ac:chgData name="Łukasz Pyrzyk" userId="5fe1edd35b118c7d" providerId="LiveId" clId="{D7886CBB-0EEF-4968-B2F4-0FF450C9C8A0}" dt="2017-09-15T06:10:00.521" v="5720" actId="1076"/>
          <ac:spMkLst>
            <pc:docMk/>
            <pc:sldMk cId="3371255943" sldId="276"/>
            <ac:spMk id="77" creationId="{74C9DB09-3818-4C9E-9F18-E8A2F12949AC}"/>
          </ac:spMkLst>
        </pc:spChg>
        <pc:spChg chg="add mod topLvl">
          <ac:chgData name="Łukasz Pyrzyk" userId="5fe1edd35b118c7d" providerId="LiveId" clId="{D7886CBB-0EEF-4968-B2F4-0FF450C9C8A0}" dt="2017-09-15T06:10:00.521" v="5720" actId="1076"/>
          <ac:spMkLst>
            <pc:docMk/>
            <pc:sldMk cId="3371255943" sldId="276"/>
            <ac:spMk id="78" creationId="{3E31BDFB-BD49-4EA6-BAE2-305BE3F51286}"/>
          </ac:spMkLst>
        </pc:spChg>
        <pc:spChg chg="add mod topLvl">
          <ac:chgData name="Łukasz Pyrzyk" userId="5fe1edd35b118c7d" providerId="LiveId" clId="{D7886CBB-0EEF-4968-B2F4-0FF450C9C8A0}" dt="2017-09-15T05:55:55.485" v="5604" actId="20577"/>
          <ac:spMkLst>
            <pc:docMk/>
            <pc:sldMk cId="3371255943" sldId="276"/>
            <ac:spMk id="79" creationId="{DCDD77EE-036A-43A2-9562-C7712777BAC4}"/>
          </ac:spMkLst>
        </pc:spChg>
        <pc:spChg chg="add mod topLvl">
          <ac:chgData name="Łukasz Pyrzyk" userId="5fe1edd35b118c7d" providerId="LiveId" clId="{D7886CBB-0EEF-4968-B2F4-0FF450C9C8A0}" dt="2017-09-15T05:55:55.485" v="5604" actId="20577"/>
          <ac:spMkLst>
            <pc:docMk/>
            <pc:sldMk cId="3371255943" sldId="276"/>
            <ac:spMk id="80" creationId="{03C806F2-DE38-478D-8CAF-BD9E707AB9F5}"/>
          </ac:spMkLst>
        </pc:spChg>
        <pc:spChg chg="add mod topLvl">
          <ac:chgData name="Łukasz Pyrzyk" userId="5fe1edd35b118c7d" providerId="LiveId" clId="{D7886CBB-0EEF-4968-B2F4-0FF450C9C8A0}" dt="2017-09-15T05:55:55.485" v="5604" actId="20577"/>
          <ac:spMkLst>
            <pc:docMk/>
            <pc:sldMk cId="3371255943" sldId="276"/>
            <ac:spMk id="81" creationId="{78C35C57-D60F-4920-89CF-8F0EA75DC4DC}"/>
          </ac:spMkLst>
        </pc:spChg>
        <pc:spChg chg="add mod topLvl">
          <ac:chgData name="Łukasz Pyrzyk" userId="5fe1edd35b118c7d" providerId="LiveId" clId="{D7886CBB-0EEF-4968-B2F4-0FF450C9C8A0}" dt="2017-09-15T05:55:55.485" v="5604" actId="20577"/>
          <ac:spMkLst>
            <pc:docMk/>
            <pc:sldMk cId="3371255943" sldId="276"/>
            <ac:spMk id="82" creationId="{B6D8740B-884F-4DF7-B2DB-B0852189E5F0}"/>
          </ac:spMkLst>
        </pc:spChg>
        <pc:spChg chg="add mod topLvl">
          <ac:chgData name="Łukasz Pyrzyk" userId="5fe1edd35b118c7d" providerId="LiveId" clId="{D7886CBB-0EEF-4968-B2F4-0FF450C9C8A0}" dt="2017-09-15T05:55:55.485" v="5604" actId="20577"/>
          <ac:spMkLst>
            <pc:docMk/>
            <pc:sldMk cId="3371255943" sldId="276"/>
            <ac:spMk id="83" creationId="{0533ACE2-9570-4216-BFB0-C937F5C84661}"/>
          </ac:spMkLst>
        </pc:spChg>
        <pc:spChg chg="add mod topLvl">
          <ac:chgData name="Łukasz Pyrzyk" userId="5fe1edd35b118c7d" providerId="LiveId" clId="{D7886CBB-0EEF-4968-B2F4-0FF450C9C8A0}" dt="2017-09-15T05:55:55.485" v="5604" actId="20577"/>
          <ac:spMkLst>
            <pc:docMk/>
            <pc:sldMk cId="3371255943" sldId="276"/>
            <ac:spMk id="84" creationId="{F904B4E4-A5FF-477D-81A5-341321F7E057}"/>
          </ac:spMkLst>
        </pc:spChg>
        <pc:spChg chg="add mod">
          <ac:chgData name="Łukasz Pyrzyk" userId="5fe1edd35b118c7d" providerId="LiveId" clId="{D7886CBB-0EEF-4968-B2F4-0FF450C9C8A0}" dt="2017-09-15T06:11:07.722" v="5726" actId="1076"/>
          <ac:spMkLst>
            <pc:docMk/>
            <pc:sldMk cId="3371255943" sldId="276"/>
            <ac:spMk id="85" creationId="{7A051A60-482F-4827-B063-CEC580FE5F5B}"/>
          </ac:spMkLst>
        </pc:spChg>
        <pc:spChg chg="add">
          <ac:chgData name="Łukasz Pyrzyk" userId="5fe1edd35b118c7d" providerId="LiveId" clId="{D7886CBB-0EEF-4968-B2F4-0FF450C9C8A0}" dt="2017-09-17T10:29:13.815" v="8875" actId="2711"/>
          <ac:spMkLst>
            <pc:docMk/>
            <pc:sldMk cId="3371255943" sldId="276"/>
            <ac:spMk id="87" creationId="{C11786B0-5BEB-4F14-A9A7-4AD0CBC51A45}"/>
          </ac:spMkLst>
        </pc:spChg>
        <pc:spChg chg="add mod topLvl">
          <ac:chgData name="Łukasz Pyrzyk" userId="5fe1edd35b118c7d" providerId="LiveId" clId="{D7886CBB-0EEF-4968-B2F4-0FF450C9C8A0}" dt="2017-09-15T06:09:32.819" v="5715" actId="1076"/>
          <ac:spMkLst>
            <pc:docMk/>
            <pc:sldMk cId="3371255943" sldId="276"/>
            <ac:spMk id="88" creationId="{A781D5BA-BE9A-4693-8FAC-6574A964C713}"/>
          </ac:spMkLst>
        </pc:spChg>
        <pc:spChg chg="add mod topLvl">
          <ac:chgData name="Łukasz Pyrzyk" userId="5fe1edd35b118c7d" providerId="LiveId" clId="{D7886CBB-0EEF-4968-B2F4-0FF450C9C8A0}" dt="2017-09-15T06:07:52.908" v="5698" actId="20577"/>
          <ac:spMkLst>
            <pc:docMk/>
            <pc:sldMk cId="3371255943" sldId="276"/>
            <ac:spMk id="89" creationId="{A8C98DC0-5182-480E-9FC7-D47796EFD23B}"/>
          </ac:spMkLst>
        </pc:spChg>
        <pc:spChg chg="add mod topLvl">
          <ac:chgData name="Łukasz Pyrzyk" userId="5fe1edd35b118c7d" providerId="LiveId" clId="{D7886CBB-0EEF-4968-B2F4-0FF450C9C8A0}" dt="2017-09-15T06:07:52.908" v="5698" actId="20577"/>
          <ac:spMkLst>
            <pc:docMk/>
            <pc:sldMk cId="3371255943" sldId="276"/>
            <ac:spMk id="90" creationId="{231D7E37-2A51-4F49-BD78-CE67C290A874}"/>
          </ac:spMkLst>
        </pc:spChg>
        <pc:spChg chg="add del mod">
          <ac:chgData name="Łukasz Pyrzyk" userId="5fe1edd35b118c7d" providerId="LiveId" clId="{D7886CBB-0EEF-4968-B2F4-0FF450C9C8A0}" dt="2017-09-14T07:46:20.971" v="2584" actId="478"/>
          <ac:spMkLst>
            <pc:docMk/>
            <pc:sldMk cId="3371255943" sldId="276"/>
            <ac:spMk id="91" creationId="{EA4FDE10-DAD6-41E5-9967-BA29AB2017E7}"/>
          </ac:spMkLst>
        </pc:spChg>
        <pc:spChg chg="add mod topLvl">
          <ac:chgData name="Łukasz Pyrzyk" userId="5fe1edd35b118c7d" providerId="LiveId" clId="{D7886CBB-0EEF-4968-B2F4-0FF450C9C8A0}" dt="2017-09-15T06:07:52.908" v="5698" actId="20577"/>
          <ac:spMkLst>
            <pc:docMk/>
            <pc:sldMk cId="3371255943" sldId="276"/>
            <ac:spMk id="92" creationId="{D6B15B88-38F5-4605-8EB9-C62D86172AFD}"/>
          </ac:spMkLst>
        </pc:spChg>
        <pc:spChg chg="add mod topLvl">
          <ac:chgData name="Łukasz Pyrzyk" userId="5fe1edd35b118c7d" providerId="LiveId" clId="{D7886CBB-0EEF-4968-B2F4-0FF450C9C8A0}" dt="2017-09-15T06:07:52.908" v="5698" actId="20577"/>
          <ac:spMkLst>
            <pc:docMk/>
            <pc:sldMk cId="3371255943" sldId="276"/>
            <ac:spMk id="93" creationId="{011CCEAA-7BA2-421D-96FB-FB7D6AE90AEF}"/>
          </ac:spMkLst>
        </pc:spChg>
        <pc:spChg chg="mod topLvl">
          <ac:chgData name="Łukasz Pyrzyk" userId="5fe1edd35b118c7d" providerId="LiveId" clId="{D7886CBB-0EEF-4968-B2F4-0FF450C9C8A0}" dt="2017-09-15T06:11:36.332" v="5729" actId="20577"/>
          <ac:spMkLst>
            <pc:docMk/>
            <pc:sldMk cId="3371255943" sldId="276"/>
            <ac:spMk id="104" creationId="{D78E7A5A-C02D-4DD4-BAD7-1C938352D439}"/>
          </ac:spMkLst>
        </pc:spChg>
        <pc:spChg chg="mod topLvl">
          <ac:chgData name="Łukasz Pyrzyk" userId="5fe1edd35b118c7d" providerId="LiveId" clId="{D7886CBB-0EEF-4968-B2F4-0FF450C9C8A0}" dt="2017-09-15T06:11:36.332" v="5729" actId="20577"/>
          <ac:spMkLst>
            <pc:docMk/>
            <pc:sldMk cId="3371255943" sldId="276"/>
            <ac:spMk id="105" creationId="{C1A86BD0-E946-4F97-B603-D4D4A0D29AAD}"/>
          </ac:spMkLst>
        </pc:spChg>
        <pc:spChg chg="mod topLvl">
          <ac:chgData name="Łukasz Pyrzyk" userId="5fe1edd35b118c7d" providerId="LiveId" clId="{D7886CBB-0EEF-4968-B2F4-0FF450C9C8A0}" dt="2017-09-15T06:11:36.332" v="5729" actId="20577"/>
          <ac:spMkLst>
            <pc:docMk/>
            <pc:sldMk cId="3371255943" sldId="276"/>
            <ac:spMk id="106" creationId="{F5B3CEDD-5EC1-4C52-96EA-58FF0E5C4C6E}"/>
          </ac:spMkLst>
        </pc:spChg>
        <pc:spChg chg="mod topLvl">
          <ac:chgData name="Łukasz Pyrzyk" userId="5fe1edd35b118c7d" providerId="LiveId" clId="{D7886CBB-0EEF-4968-B2F4-0FF450C9C8A0}" dt="2017-09-15T06:11:36.332" v="5729" actId="20577"/>
          <ac:spMkLst>
            <pc:docMk/>
            <pc:sldMk cId="3371255943" sldId="276"/>
            <ac:spMk id="107" creationId="{809435B5-D0E1-4A5D-B6C0-69D4E1F4BC22}"/>
          </ac:spMkLst>
        </pc:spChg>
        <pc:spChg chg="mod topLvl">
          <ac:chgData name="Łukasz Pyrzyk" userId="5fe1edd35b118c7d" providerId="LiveId" clId="{D7886CBB-0EEF-4968-B2F4-0FF450C9C8A0}" dt="2017-09-15T06:10:57.687" v="5724" actId="20577"/>
          <ac:spMkLst>
            <pc:docMk/>
            <pc:sldMk cId="3371255943" sldId="276"/>
            <ac:spMk id="109" creationId="{A87EB203-8979-4D62-BA35-55B769A8DE19}"/>
          </ac:spMkLst>
        </pc:spChg>
        <pc:spChg chg="mod topLvl">
          <ac:chgData name="Łukasz Pyrzyk" userId="5fe1edd35b118c7d" providerId="LiveId" clId="{D7886CBB-0EEF-4968-B2F4-0FF450C9C8A0}" dt="2017-09-15T06:10:57.687" v="5724" actId="20577"/>
          <ac:spMkLst>
            <pc:docMk/>
            <pc:sldMk cId="3371255943" sldId="276"/>
            <ac:spMk id="110" creationId="{1D159788-016A-4964-84FD-F8875FE023B4}"/>
          </ac:spMkLst>
        </pc:spChg>
        <pc:spChg chg="mod topLvl">
          <ac:chgData name="Łukasz Pyrzyk" userId="5fe1edd35b118c7d" providerId="LiveId" clId="{D7886CBB-0EEF-4968-B2F4-0FF450C9C8A0}" dt="2017-09-15T06:10:57.687" v="5724" actId="20577"/>
          <ac:spMkLst>
            <pc:docMk/>
            <pc:sldMk cId="3371255943" sldId="276"/>
            <ac:spMk id="111" creationId="{0D894510-82A7-40C3-9603-92B1AF8E77C9}"/>
          </ac:spMkLst>
        </pc:spChg>
        <pc:spChg chg="mod topLvl">
          <ac:chgData name="Łukasz Pyrzyk" userId="5fe1edd35b118c7d" providerId="LiveId" clId="{D7886CBB-0EEF-4968-B2F4-0FF450C9C8A0}" dt="2017-09-15T06:10:57.687" v="5724" actId="20577"/>
          <ac:spMkLst>
            <pc:docMk/>
            <pc:sldMk cId="3371255943" sldId="276"/>
            <ac:spMk id="112" creationId="{C92F6F3D-A788-4293-97CD-8A932E4F2835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15" creationId="{69F178EF-8412-41A9-9F1B-73F8F6824F3D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16" creationId="{EDC7CBE5-644F-4C7A-BA19-2648A72B5CF1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17" creationId="{44D1CB80-9D01-4133-A85E-319B0DB851A3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18" creationId="{9760A554-C3A3-45D5-ABE2-5E28FFE10BD5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19" creationId="{B8D3F538-3643-44F2-B647-C787D0F6F256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20" creationId="{1B1D756B-B3E9-40E5-B59E-6A7E1A6562A2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21" creationId="{ECE4DE49-B939-417E-8FD1-D7A8FB7C2939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22" creationId="{9399FDA8-E1ED-404D-B7C4-96404D40CFA1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23" creationId="{F82B4190-F7DA-4A51-A177-554114754F5A}"/>
          </ac:spMkLst>
        </pc:spChg>
        <pc:spChg chg="add del 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24" creationId="{68ECF375-0615-4169-920C-10653689ADBA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25" creationId="{0981AEE5-A01A-4B68-80A3-174700BBAA87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26" creationId="{F581F13C-BCF3-440C-930C-2A95A1BD2D5A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27" creationId="{9C28F0E8-500F-4E9E-9854-A566F4F7B5CF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28" creationId="{D65F7C21-A8A1-4535-8A20-C4EBBB48F4A3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29" creationId="{414BDC39-4C68-4FA7-9171-92285841B850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30" creationId="{31555753-FEC9-413A-8770-B25CA20539F6}"/>
          </ac:spMkLst>
        </pc:spChg>
        <pc:spChg chg="mod topLvl">
          <ac:chgData name="Łukasz Pyrzyk" userId="5fe1edd35b118c7d" providerId="LiveId" clId="{D7886CBB-0EEF-4968-B2F4-0FF450C9C8A0}" dt="2017-09-15T06:16:38.822" v="5768" actId="20577"/>
          <ac:spMkLst>
            <pc:docMk/>
            <pc:sldMk cId="3371255943" sldId="276"/>
            <ac:spMk id="131" creationId="{A7AEED0C-6D97-4425-A113-DC75C008FC3A}"/>
          </ac:spMkLst>
        </pc:spChg>
        <pc:spChg chg="mod topLvl">
          <ac:chgData name="Łukasz Pyrzyk" userId="5fe1edd35b118c7d" providerId="LiveId" clId="{D7886CBB-0EEF-4968-B2F4-0FF450C9C8A0}" dt="2017-09-15T06:16:46.359" v="5770" actId="1076"/>
          <ac:spMkLst>
            <pc:docMk/>
            <pc:sldMk cId="3371255943" sldId="276"/>
            <ac:spMk id="133" creationId="{243D2AC3-5DC7-4AFD-A311-1DE006800116}"/>
          </ac:spMkLst>
        </pc:spChg>
        <pc:spChg chg="del">
          <ac:chgData name="Łukasz Pyrzyk" userId="5fe1edd35b118c7d" providerId="LiveId" clId="{D7886CBB-0EEF-4968-B2F4-0FF450C9C8A0}" dt="2017-09-14T07:56:20.555" v="2640" actId="478"/>
          <ac:spMkLst>
            <pc:docMk/>
            <pc:sldMk cId="3371255943" sldId="276"/>
            <ac:spMk id="137" creationId="{84918D7C-8562-4CB3-B5BB-CCB971275C30}"/>
          </ac:spMkLst>
        </pc:spChg>
        <pc:spChg chg="del">
          <ac:chgData name="Łukasz Pyrzyk" userId="5fe1edd35b118c7d" providerId="LiveId" clId="{D7886CBB-0EEF-4968-B2F4-0FF450C9C8A0}" dt="2017-09-14T07:56:22.041" v="2641" actId="478"/>
          <ac:spMkLst>
            <pc:docMk/>
            <pc:sldMk cId="3371255943" sldId="276"/>
            <ac:spMk id="138" creationId="{3453E773-5D25-4BDC-B7FF-1FCBFBD66C80}"/>
          </ac:spMkLst>
        </pc:spChg>
        <pc:spChg chg="del">
          <ac:chgData name="Łukasz Pyrzyk" userId="5fe1edd35b118c7d" providerId="LiveId" clId="{D7886CBB-0EEF-4968-B2F4-0FF450C9C8A0}" dt="2017-09-14T07:56:23.529" v="2642" actId="478"/>
          <ac:spMkLst>
            <pc:docMk/>
            <pc:sldMk cId="3371255943" sldId="276"/>
            <ac:spMk id="139" creationId="{46805FF7-4ED6-47F1-8A7F-38750FED7795}"/>
          </ac:spMkLst>
        </pc:spChg>
        <pc:spChg chg="del">
          <ac:chgData name="Łukasz Pyrzyk" userId="5fe1edd35b118c7d" providerId="LiveId" clId="{D7886CBB-0EEF-4968-B2F4-0FF450C9C8A0}" dt="2017-09-14T07:56:25.149" v="2643" actId="478"/>
          <ac:spMkLst>
            <pc:docMk/>
            <pc:sldMk cId="3371255943" sldId="276"/>
            <ac:spMk id="140" creationId="{F64251A3-1C1D-4D2B-9279-E7D9E781B406}"/>
          </ac:spMkLst>
        </pc:spChg>
        <pc:spChg chg="del">
          <ac:chgData name="Łukasz Pyrzyk" userId="5fe1edd35b118c7d" providerId="LiveId" clId="{D7886CBB-0EEF-4968-B2F4-0FF450C9C8A0}" dt="2017-09-14T07:56:12.275" v="2633" actId="478"/>
          <ac:spMkLst>
            <pc:docMk/>
            <pc:sldMk cId="3371255943" sldId="276"/>
            <ac:spMk id="141" creationId="{E867075A-83D1-4F89-830E-91162E32F3D7}"/>
          </ac:spMkLst>
        </pc:spChg>
        <pc:spChg chg="del">
          <ac:chgData name="Łukasz Pyrzyk" userId="5fe1edd35b118c7d" providerId="LiveId" clId="{D7886CBB-0EEF-4968-B2F4-0FF450C9C8A0}" dt="2017-09-14T07:56:13.413" v="2634" actId="478"/>
          <ac:spMkLst>
            <pc:docMk/>
            <pc:sldMk cId="3371255943" sldId="276"/>
            <ac:spMk id="142" creationId="{AF17DC1C-512D-4E87-823E-C7D515C16CC6}"/>
          </ac:spMkLst>
        </pc:spChg>
        <pc:spChg chg="del">
          <ac:chgData name="Łukasz Pyrzyk" userId="5fe1edd35b118c7d" providerId="LiveId" clId="{D7886CBB-0EEF-4968-B2F4-0FF450C9C8A0}" dt="2017-09-14T07:56:18.151" v="2637" actId="478"/>
          <ac:spMkLst>
            <pc:docMk/>
            <pc:sldMk cId="3371255943" sldId="276"/>
            <ac:spMk id="143" creationId="{8FF0126F-EA4E-40D6-AB9B-84FC08BF002C}"/>
          </ac:spMkLst>
        </pc:spChg>
        <pc:spChg chg="del mod">
          <ac:chgData name="Łukasz Pyrzyk" userId="5fe1edd35b118c7d" providerId="LiveId" clId="{D7886CBB-0EEF-4968-B2F4-0FF450C9C8A0}" dt="2017-09-14T07:56:19.489" v="2639" actId="478"/>
          <ac:spMkLst>
            <pc:docMk/>
            <pc:sldMk cId="3371255943" sldId="276"/>
            <ac:spMk id="144" creationId="{FD0C79D1-C91F-409E-912E-1654B3E4CDE3}"/>
          </ac:spMkLst>
        </pc:spChg>
        <pc:spChg chg="mod topLvl">
          <ac:chgData name="Łukasz Pyrzyk" userId="5fe1edd35b118c7d" providerId="LiveId" clId="{D7886CBB-0EEF-4968-B2F4-0FF450C9C8A0}" dt="2017-09-15T06:18:25.535" v="5783" actId="20577"/>
          <ac:spMkLst>
            <pc:docMk/>
            <pc:sldMk cId="3371255943" sldId="276"/>
            <ac:spMk id="145" creationId="{7A715722-346C-478A-8F28-7DACAF94C978}"/>
          </ac:spMkLst>
        </pc:spChg>
        <pc:spChg chg="mod topLvl">
          <ac:chgData name="Łukasz Pyrzyk" userId="5fe1edd35b118c7d" providerId="LiveId" clId="{D7886CBB-0EEF-4968-B2F4-0FF450C9C8A0}" dt="2017-09-15T06:18:25.535" v="5783" actId="20577"/>
          <ac:spMkLst>
            <pc:docMk/>
            <pc:sldMk cId="3371255943" sldId="276"/>
            <ac:spMk id="146" creationId="{E50A4D81-D755-4145-9256-F0F7C2324DC1}"/>
          </ac:spMkLst>
        </pc:spChg>
        <pc:spChg chg="del">
          <ac:chgData name="Łukasz Pyrzyk" userId="5fe1edd35b118c7d" providerId="LiveId" clId="{D7886CBB-0EEF-4968-B2F4-0FF450C9C8A0}" dt="2017-09-14T07:56:09.078" v="2631" actId="478"/>
          <ac:spMkLst>
            <pc:docMk/>
            <pc:sldMk cId="3371255943" sldId="276"/>
            <ac:spMk id="147" creationId="{5DD19D7A-DB05-417E-A0DA-B949F70E2E9E}"/>
          </ac:spMkLst>
        </pc:spChg>
        <pc:spChg chg="del">
          <ac:chgData name="Łukasz Pyrzyk" userId="5fe1edd35b118c7d" providerId="LiveId" clId="{D7886CBB-0EEF-4968-B2F4-0FF450C9C8A0}" dt="2017-09-14T07:56:10.538" v="2632" actId="478"/>
          <ac:spMkLst>
            <pc:docMk/>
            <pc:sldMk cId="3371255943" sldId="276"/>
            <ac:spMk id="148" creationId="{13174682-ECF2-4CE1-AB37-6BEB54ED030A}"/>
          </ac:spMkLst>
        </pc:spChg>
        <pc:spChg chg="add mod">
          <ac:chgData name="Łukasz Pyrzyk" userId="5fe1edd35b118c7d" providerId="LiveId" clId="{D7886CBB-0EEF-4968-B2F4-0FF450C9C8A0}" dt="2017-09-14T08:09:35.659" v="2685" actId="1076"/>
          <ac:spMkLst>
            <pc:docMk/>
            <pc:sldMk cId="3371255943" sldId="276"/>
            <ac:spMk id="149" creationId="{A8BC9C93-C37A-4EB7-A9AF-9D43D1DEFBA7}"/>
          </ac:spMkLst>
        </pc:spChg>
        <pc:spChg chg="add del mod">
          <ac:chgData name="Łukasz Pyrzyk" userId="5fe1edd35b118c7d" providerId="LiveId" clId="{D7886CBB-0EEF-4968-B2F4-0FF450C9C8A0}" dt="2017-09-14T07:56:38.996" v="2651" actId="20577"/>
          <ac:spMkLst>
            <pc:docMk/>
            <pc:sldMk cId="3371255943" sldId="276"/>
            <ac:spMk id="150" creationId="{63CCBE37-58CC-4F11-9077-7FA2A2AC4A7E}"/>
          </ac:spMkLst>
        </pc:spChg>
        <pc:spChg chg="add del">
          <ac:chgData name="Łukasz Pyrzyk" userId="5fe1edd35b118c7d" providerId="LiveId" clId="{D7886CBB-0EEF-4968-B2F4-0FF450C9C8A0}" dt="2017-09-14T07:56:38.124" v="2649" actId="20577"/>
          <ac:spMkLst>
            <pc:docMk/>
            <pc:sldMk cId="3371255943" sldId="276"/>
            <ac:spMk id="151" creationId="{28B0E662-6C85-44BB-94FC-729A680AF4F2}"/>
          </ac:spMkLst>
        </pc:spChg>
        <pc:spChg chg="add mod">
          <ac:chgData name="Łukasz Pyrzyk" userId="5fe1edd35b118c7d" providerId="LiveId" clId="{D7886CBB-0EEF-4968-B2F4-0FF450C9C8A0}" dt="2017-09-14T08:09:35.659" v="2685" actId="1076"/>
          <ac:spMkLst>
            <pc:docMk/>
            <pc:sldMk cId="3371255943" sldId="276"/>
            <ac:spMk id="152" creationId="{98D34A89-8D42-4246-8448-AE6AB53C70EE}"/>
          </ac:spMkLst>
        </pc:spChg>
        <pc:spChg chg="add mod">
          <ac:chgData name="Łukasz Pyrzyk" userId="5fe1edd35b118c7d" providerId="LiveId" clId="{D7886CBB-0EEF-4968-B2F4-0FF450C9C8A0}" dt="2017-09-14T08:09:35.659" v="2685" actId="1076"/>
          <ac:spMkLst>
            <pc:docMk/>
            <pc:sldMk cId="3371255943" sldId="276"/>
            <ac:spMk id="153" creationId="{B347F72E-2708-41D7-80CF-512C1FF08681}"/>
          </ac:spMkLst>
        </pc:spChg>
        <pc:spChg chg="add mod">
          <ac:chgData name="Łukasz Pyrzyk" userId="5fe1edd35b118c7d" providerId="LiveId" clId="{D7886CBB-0EEF-4968-B2F4-0FF450C9C8A0}" dt="2017-09-14T08:09:35.659" v="2685" actId="1076"/>
          <ac:spMkLst>
            <pc:docMk/>
            <pc:sldMk cId="3371255943" sldId="276"/>
            <ac:spMk id="154" creationId="{20525664-CE7F-445F-BD9C-64151F0507B2}"/>
          </ac:spMkLst>
        </pc:spChg>
        <pc:spChg chg="add mod">
          <ac:chgData name="Łukasz Pyrzyk" userId="5fe1edd35b118c7d" providerId="LiveId" clId="{D7886CBB-0EEF-4968-B2F4-0FF450C9C8A0}" dt="2017-09-14T08:09:35.659" v="2685" actId="1076"/>
          <ac:spMkLst>
            <pc:docMk/>
            <pc:sldMk cId="3371255943" sldId="276"/>
            <ac:spMk id="155" creationId="{AB9F79CC-9C69-42CB-B201-A6D0B817088A}"/>
          </ac:spMkLst>
        </pc:spChg>
        <pc:spChg chg="add del">
          <ac:chgData name="Łukasz Pyrzyk" userId="5fe1edd35b118c7d" providerId="LiveId" clId="{D7886CBB-0EEF-4968-B2F4-0FF450C9C8A0}" dt="2017-09-14T07:57:42.884" v="2670" actId="20577"/>
          <ac:spMkLst>
            <pc:docMk/>
            <pc:sldMk cId="3371255943" sldId="276"/>
            <ac:spMk id="156" creationId="{636E1B8B-8F9E-439E-BC7E-D3049B06F969}"/>
          </ac:spMkLst>
        </pc:spChg>
        <pc:spChg chg="add del">
          <ac:chgData name="Łukasz Pyrzyk" userId="5fe1edd35b118c7d" providerId="LiveId" clId="{D7886CBB-0EEF-4968-B2F4-0FF450C9C8A0}" dt="2017-09-14T07:57:42.884" v="2670" actId="20577"/>
          <ac:spMkLst>
            <pc:docMk/>
            <pc:sldMk cId="3371255943" sldId="276"/>
            <ac:spMk id="157" creationId="{CF9C07A4-AA4C-4C75-BFEC-1E9DE6D8BC70}"/>
          </ac:spMkLst>
        </pc:spChg>
        <pc:spChg chg="add mod">
          <ac:chgData name="Łukasz Pyrzyk" userId="5fe1edd35b118c7d" providerId="LiveId" clId="{D7886CBB-0EEF-4968-B2F4-0FF450C9C8A0}" dt="2017-09-14T08:09:35.659" v="2685" actId="1076"/>
          <ac:spMkLst>
            <pc:docMk/>
            <pc:sldMk cId="3371255943" sldId="276"/>
            <ac:spMk id="158" creationId="{0B211E56-5E79-4A13-9B24-8F2C2FD0CBD2}"/>
          </ac:spMkLst>
        </pc:spChg>
        <pc:spChg chg="add mod">
          <ac:chgData name="Łukasz Pyrzyk" userId="5fe1edd35b118c7d" providerId="LiveId" clId="{D7886CBB-0EEF-4968-B2F4-0FF450C9C8A0}" dt="2017-09-14T08:09:35.659" v="2685" actId="1076"/>
          <ac:spMkLst>
            <pc:docMk/>
            <pc:sldMk cId="3371255943" sldId="276"/>
            <ac:spMk id="159" creationId="{01AC7BA3-DEDB-4683-8537-FDFC0F028578}"/>
          </ac:spMkLst>
        </pc:spChg>
        <pc:spChg chg="add mod">
          <ac:chgData name="Łukasz Pyrzyk" userId="5fe1edd35b118c7d" providerId="LiveId" clId="{D7886CBB-0EEF-4968-B2F4-0FF450C9C8A0}" dt="2017-09-14T08:09:35.659" v="2685" actId="1076"/>
          <ac:spMkLst>
            <pc:docMk/>
            <pc:sldMk cId="3371255943" sldId="276"/>
            <ac:spMk id="160" creationId="{D05FD041-3E5C-4FA5-A832-83E1341126D2}"/>
          </ac:spMkLst>
        </pc:spChg>
        <pc:spChg chg="add mod">
          <ac:chgData name="Łukasz Pyrzyk" userId="5fe1edd35b118c7d" providerId="LiveId" clId="{D7886CBB-0EEF-4968-B2F4-0FF450C9C8A0}" dt="2017-09-14T08:09:35.659" v="2685" actId="1076"/>
          <ac:spMkLst>
            <pc:docMk/>
            <pc:sldMk cId="3371255943" sldId="276"/>
            <ac:spMk id="161" creationId="{6402D01B-228F-4CA4-B265-2DAB3E97C766}"/>
          </ac:spMkLst>
        </pc:spChg>
        <pc:spChg chg="add mod">
          <ac:chgData name="Łukasz Pyrzyk" userId="5fe1edd35b118c7d" providerId="LiveId" clId="{D7886CBB-0EEF-4968-B2F4-0FF450C9C8A0}" dt="2017-09-14T08:09:35.659" v="2685" actId="1076"/>
          <ac:spMkLst>
            <pc:docMk/>
            <pc:sldMk cId="3371255943" sldId="276"/>
            <ac:spMk id="162" creationId="{E542CC6B-B56A-4C5B-93AE-13725F3C39AA}"/>
          </ac:spMkLst>
        </pc:spChg>
        <pc:spChg chg="add mod">
          <ac:chgData name="Łukasz Pyrzyk" userId="5fe1edd35b118c7d" providerId="LiveId" clId="{D7886CBB-0EEF-4968-B2F4-0FF450C9C8A0}" dt="2017-09-14T08:09:35.659" v="2685" actId="1076"/>
          <ac:spMkLst>
            <pc:docMk/>
            <pc:sldMk cId="3371255943" sldId="276"/>
            <ac:spMk id="163" creationId="{779EB171-E5C0-4734-B84E-9E4C10762BCD}"/>
          </ac:spMkLst>
        </pc:spChg>
        <pc:spChg chg="add mod">
          <ac:chgData name="Łukasz Pyrzyk" userId="5fe1edd35b118c7d" providerId="LiveId" clId="{D7886CBB-0EEF-4968-B2F4-0FF450C9C8A0}" dt="2017-09-14T08:09:35.659" v="2685" actId="1076"/>
          <ac:spMkLst>
            <pc:docMk/>
            <pc:sldMk cId="3371255943" sldId="276"/>
            <ac:spMk id="164" creationId="{7C431252-4651-43B1-AB61-99B102D67403}"/>
          </ac:spMkLst>
        </pc:spChg>
        <pc:spChg chg="add mod">
          <ac:chgData name="Łukasz Pyrzyk" userId="5fe1edd35b118c7d" providerId="LiveId" clId="{D7886CBB-0EEF-4968-B2F4-0FF450C9C8A0}" dt="2017-09-14T08:09:35.659" v="2685" actId="1076"/>
          <ac:spMkLst>
            <pc:docMk/>
            <pc:sldMk cId="3371255943" sldId="276"/>
            <ac:spMk id="165" creationId="{4C1733CD-6847-4A30-952C-55C2AA5012F3}"/>
          </ac:spMkLst>
        </pc:spChg>
        <pc:spChg chg="add mod">
          <ac:chgData name="Łukasz Pyrzyk" userId="5fe1edd35b118c7d" providerId="LiveId" clId="{D7886CBB-0EEF-4968-B2F4-0FF450C9C8A0}" dt="2017-09-14T08:09:35.659" v="2685" actId="1076"/>
          <ac:spMkLst>
            <pc:docMk/>
            <pc:sldMk cId="3371255943" sldId="276"/>
            <ac:spMk id="166" creationId="{AA7150C7-66B2-41C4-A560-B63DC9660D9F}"/>
          </ac:spMkLst>
        </pc:spChg>
        <pc:spChg chg="add del mod">
          <ac:chgData name="Łukasz Pyrzyk" userId="5fe1edd35b118c7d" providerId="LiveId" clId="{D7886CBB-0EEF-4968-B2F4-0FF450C9C8A0}" dt="2017-09-14T07:58:12.390" v="2678" actId="478"/>
          <ac:spMkLst>
            <pc:docMk/>
            <pc:sldMk cId="3371255943" sldId="276"/>
            <ac:spMk id="167" creationId="{5C1839A0-125D-4005-96DB-446A0D8D2178}"/>
          </ac:spMkLst>
        </pc:spChg>
        <pc:spChg chg="add mod">
          <ac:chgData name="Łukasz Pyrzyk" userId="5fe1edd35b118c7d" providerId="LiveId" clId="{D7886CBB-0EEF-4968-B2F4-0FF450C9C8A0}" dt="2017-09-17T10:38:43.145" v="9002" actId="2711"/>
          <ac:spMkLst>
            <pc:docMk/>
            <pc:sldMk cId="3371255943" sldId="276"/>
            <ac:spMk id="168" creationId="{70FFC97B-6345-4BB2-A678-7D610A6D32E9}"/>
          </ac:spMkLst>
        </pc:spChg>
        <pc:spChg chg="add mod">
          <ac:chgData name="Łukasz Pyrzyk" userId="5fe1edd35b118c7d" providerId="LiveId" clId="{D7886CBB-0EEF-4968-B2F4-0FF450C9C8A0}" dt="2017-09-14T08:11:05.364" v="2717" actId="20577"/>
          <ac:spMkLst>
            <pc:docMk/>
            <pc:sldMk cId="3371255943" sldId="276"/>
            <ac:spMk id="169" creationId="{A807F219-539D-4CD2-A367-448416308668}"/>
          </ac:spMkLst>
        </pc:spChg>
        <pc:grpChg chg="add del mod topLvl">
          <ac:chgData name="Łukasz Pyrzyk" userId="5fe1edd35b118c7d" providerId="LiveId" clId="{D7886CBB-0EEF-4968-B2F4-0FF450C9C8A0}" dt="2017-09-15T06:07:52.908" v="5698" actId="20577"/>
          <ac:grpSpMkLst>
            <pc:docMk/>
            <pc:sldMk cId="3371255943" sldId="276"/>
            <ac:grpSpMk id="102" creationId="{B9EE05CB-47AE-4F28-A178-565959E153E3}"/>
          </ac:grpSpMkLst>
        </pc:grpChg>
        <pc:grpChg chg="add del mod topLvl">
          <ac:chgData name="Łukasz Pyrzyk" userId="5fe1edd35b118c7d" providerId="LiveId" clId="{D7886CBB-0EEF-4968-B2F4-0FF450C9C8A0}" dt="2017-09-15T06:11:36.332" v="5729" actId="20577"/>
          <ac:grpSpMkLst>
            <pc:docMk/>
            <pc:sldMk cId="3371255943" sldId="276"/>
            <ac:grpSpMk id="103" creationId="{BA4344EF-2672-4050-9D80-DD8B20AA20E5}"/>
          </ac:grpSpMkLst>
        </pc:grpChg>
        <pc:grpChg chg="add del mod topLvl">
          <ac:chgData name="Łukasz Pyrzyk" userId="5fe1edd35b118c7d" providerId="LiveId" clId="{D7886CBB-0EEF-4968-B2F4-0FF450C9C8A0}" dt="2017-09-15T06:10:57.687" v="5724" actId="20577"/>
          <ac:grpSpMkLst>
            <pc:docMk/>
            <pc:sldMk cId="3371255943" sldId="276"/>
            <ac:grpSpMk id="108" creationId="{2EFB013C-CF80-4A12-9EE7-C85E055CED0F}"/>
          </ac:grpSpMkLst>
        </pc:grpChg>
        <pc:grpChg chg="add del mod">
          <ac:chgData name="Łukasz Pyrzyk" userId="5fe1edd35b118c7d" providerId="LiveId" clId="{D7886CBB-0EEF-4968-B2F4-0FF450C9C8A0}" dt="2017-09-15T05:55:55.485" v="5604" actId="20577"/>
          <ac:grpSpMkLst>
            <pc:docMk/>
            <pc:sldMk cId="3371255943" sldId="276"/>
            <ac:grpSpMk id="113" creationId="{4640FE47-5DB3-4ED6-AA8C-854093DDA139}"/>
          </ac:grpSpMkLst>
        </pc:grpChg>
        <pc:grpChg chg="add del mod">
          <ac:chgData name="Łukasz Pyrzyk" userId="5fe1edd35b118c7d" providerId="LiveId" clId="{D7886CBB-0EEF-4968-B2F4-0FF450C9C8A0}" dt="2017-09-15T06:16:38.822" v="5768" actId="20577"/>
          <ac:grpSpMkLst>
            <pc:docMk/>
            <pc:sldMk cId="3371255943" sldId="276"/>
            <ac:grpSpMk id="114" creationId="{B3B6385E-CFF8-4F5A-A021-63929B7348E6}"/>
          </ac:grpSpMkLst>
        </pc:grpChg>
        <pc:grpChg chg="del mod topLvl">
          <ac:chgData name="Łukasz Pyrzyk" userId="5fe1edd35b118c7d" providerId="LiveId" clId="{D7886CBB-0EEF-4968-B2F4-0FF450C9C8A0}" dt="2017-09-15T06:18:25.535" v="5783" actId="20577"/>
          <ac:grpSpMkLst>
            <pc:docMk/>
            <pc:sldMk cId="3371255943" sldId="276"/>
            <ac:grpSpMk id="134" creationId="{182F80C2-386E-4138-AD8D-4822129E1444}"/>
          </ac:grpSpMkLst>
        </pc:grpChg>
        <pc:grpChg chg="del mod">
          <ac:chgData name="Łukasz Pyrzyk" userId="5fe1edd35b118c7d" providerId="LiveId" clId="{D7886CBB-0EEF-4968-B2F4-0FF450C9C8A0}" dt="2017-09-14T07:56:18.151" v="2637" actId="478"/>
          <ac:grpSpMkLst>
            <pc:docMk/>
            <pc:sldMk cId="3371255943" sldId="276"/>
            <ac:grpSpMk id="135" creationId="{F5D39D3E-F98B-4931-AA3B-3D76B454BBE1}"/>
          </ac:grpSpMkLst>
        </pc:grpChg>
        <pc:grpChg chg="del mod">
          <ac:chgData name="Łukasz Pyrzyk" userId="5fe1edd35b118c7d" providerId="LiveId" clId="{D7886CBB-0EEF-4968-B2F4-0FF450C9C8A0}" dt="2017-09-14T07:56:23.529" v="2642" actId="478"/>
          <ac:grpSpMkLst>
            <pc:docMk/>
            <pc:sldMk cId="3371255943" sldId="276"/>
            <ac:grpSpMk id="136" creationId="{71DD6687-8BA1-41B2-9FC7-77136366468B}"/>
          </ac:grpSpMkLst>
        </pc:grpChg>
        <pc:cxnChg chg="add mod topLvl">
          <ac:chgData name="Łukasz Pyrzyk" userId="5fe1edd35b118c7d" providerId="LiveId" clId="{D7886CBB-0EEF-4968-B2F4-0FF450C9C8A0}" dt="2017-09-15T05:55:55.485" v="5604" actId="20577"/>
          <ac:cxnSpMkLst>
            <pc:docMk/>
            <pc:sldMk cId="3371255943" sldId="276"/>
            <ac:cxnSpMk id="86" creationId="{CF8BE981-D8E4-47EE-B756-07EB434F460A}"/>
          </ac:cxnSpMkLst>
        </pc:cxnChg>
        <pc:cxnChg chg="add del mod">
          <ac:chgData name="Łukasz Pyrzyk" userId="5fe1edd35b118c7d" providerId="LiveId" clId="{D7886CBB-0EEF-4968-B2F4-0FF450C9C8A0}" dt="2017-09-14T07:47:29.627" v="2596" actId="20577"/>
          <ac:cxnSpMkLst>
            <pc:docMk/>
            <pc:sldMk cId="3371255943" sldId="276"/>
            <ac:cxnSpMk id="95" creationId="{A48AFA8C-1E44-4524-9E01-5D0BCB576BA0}"/>
          </ac:cxnSpMkLst>
        </pc:cxnChg>
        <pc:cxnChg chg="add del mod">
          <ac:chgData name="Łukasz Pyrzyk" userId="5fe1edd35b118c7d" providerId="LiveId" clId="{D7886CBB-0EEF-4968-B2F4-0FF450C9C8A0}" dt="2017-09-14T07:47:38.060" v="2598" actId="20577"/>
          <ac:cxnSpMkLst>
            <pc:docMk/>
            <pc:sldMk cId="3371255943" sldId="276"/>
            <ac:cxnSpMk id="97" creationId="{BD39D110-B0C1-4DFA-8D15-4270BCC76A9F}"/>
          </ac:cxnSpMkLst>
        </pc:cxnChg>
        <pc:cxnChg chg="add del mod">
          <ac:chgData name="Łukasz Pyrzyk" userId="5fe1edd35b118c7d" providerId="LiveId" clId="{D7886CBB-0EEF-4968-B2F4-0FF450C9C8A0}" dt="2017-09-14T07:47:45.754" v="2600" actId="20577"/>
          <ac:cxnSpMkLst>
            <pc:docMk/>
            <pc:sldMk cId="3371255943" sldId="276"/>
            <ac:cxnSpMk id="99" creationId="{F4CA87F0-E42D-407F-99CE-443A74593A21}"/>
          </ac:cxnSpMkLst>
        </pc:cxnChg>
        <pc:cxnChg chg="add del mod">
          <ac:chgData name="Łukasz Pyrzyk" userId="5fe1edd35b118c7d" providerId="LiveId" clId="{D7886CBB-0EEF-4968-B2F4-0FF450C9C8A0}" dt="2017-09-14T07:48:50.694" v="2614" actId="478"/>
          <ac:cxnSpMkLst>
            <pc:docMk/>
            <pc:sldMk cId="3371255943" sldId="276"/>
            <ac:cxnSpMk id="101" creationId="{CE24DEA7-72CF-452A-97BA-19D9EE20032E}"/>
          </ac:cxnSpMkLst>
        </pc:cxnChg>
        <pc:cxnChg chg="mod topLvl">
          <ac:chgData name="Łukasz Pyrzyk" userId="5fe1edd35b118c7d" providerId="LiveId" clId="{D7886CBB-0EEF-4968-B2F4-0FF450C9C8A0}" dt="2017-09-15T06:16:54.457" v="5774" actId="1076"/>
          <ac:cxnSpMkLst>
            <pc:docMk/>
            <pc:sldMk cId="3371255943" sldId="276"/>
            <ac:cxnSpMk id="132" creationId="{3EFD452E-54B1-403C-8360-4CCFDE01D092}"/>
          </ac:cxnSpMkLst>
        </pc:cxnChg>
      </pc:sldChg>
      <pc:sldChg chg="addSp delSp modSp add ord modTransition">
        <pc:chgData name="Łukasz Pyrzyk" userId="5fe1edd35b118c7d" providerId="LiveId" clId="{D7886CBB-0EEF-4968-B2F4-0FF450C9C8A0}" dt="2017-09-17T11:21:57.897" v="9263" actId="20577"/>
        <pc:sldMkLst>
          <pc:docMk/>
          <pc:sldMk cId="4248846923" sldId="277"/>
        </pc:sldMkLst>
        <pc:spChg chg="add del mod">
          <ac:chgData name="Łukasz Pyrzyk" userId="5fe1edd35b118c7d" providerId="LiveId" clId="{D7886CBB-0EEF-4968-B2F4-0FF450C9C8A0}" dt="2017-09-14T11:22:56.125" v="2766" actId="1076"/>
          <ac:spMkLst>
            <pc:docMk/>
            <pc:sldMk cId="4248846923" sldId="277"/>
            <ac:spMk id="2" creationId="{8C43D9EA-9BF3-4C76-859D-B937CC793C51}"/>
          </ac:spMkLst>
        </pc:spChg>
        <pc:spChg chg="del mod">
          <ac:chgData name="Łukasz Pyrzyk" userId="5fe1edd35b118c7d" providerId="LiveId" clId="{D7886CBB-0EEF-4968-B2F4-0FF450C9C8A0}" dt="2017-09-14T11:22:46.159" v="2762" actId="478"/>
          <ac:spMkLst>
            <pc:docMk/>
            <pc:sldMk cId="4248846923" sldId="277"/>
            <ac:spMk id="3" creationId="{3FB65639-7D83-4D9A-B3B6-40C8BC8D8202}"/>
          </ac:spMkLst>
        </pc:spChg>
        <pc:spChg chg="add del mod">
          <ac:chgData name="Łukasz Pyrzyk" userId="5fe1edd35b118c7d" providerId="LiveId" clId="{D7886CBB-0EEF-4968-B2F4-0FF450C9C8A0}" dt="2017-09-17T08:30:45.219" v="6920" actId="478"/>
          <ac:spMkLst>
            <pc:docMk/>
            <pc:sldMk cId="4248846923" sldId="277"/>
            <ac:spMk id="4" creationId="{5A0B2A90-2AF7-4EBD-B912-AE16C273810B}"/>
          </ac:spMkLst>
        </pc:spChg>
        <pc:spChg chg="add mod">
          <ac:chgData name="Łukasz Pyrzyk" userId="5fe1edd35b118c7d" providerId="LiveId" clId="{D7886CBB-0EEF-4968-B2F4-0FF450C9C8A0}" dt="2017-09-17T10:35:42.281" v="8980" actId="2711"/>
          <ac:spMkLst>
            <pc:docMk/>
            <pc:sldMk cId="4248846923" sldId="277"/>
            <ac:spMk id="5" creationId="{F9CBBE52-F50F-428B-BA11-BBE0E2539BE1}"/>
          </ac:spMkLst>
        </pc:spChg>
        <pc:spChg chg="add">
          <ac:chgData name="Łukasz Pyrzyk" userId="5fe1edd35b118c7d" providerId="LiveId" clId="{D7886CBB-0EEF-4968-B2F4-0FF450C9C8A0}" dt="2017-09-17T10:28:42.368" v="8863" actId="2711"/>
          <ac:spMkLst>
            <pc:docMk/>
            <pc:sldMk cId="4248846923" sldId="277"/>
            <ac:spMk id="6" creationId="{06C0F272-EC03-41A0-8127-455A17F557F5}"/>
          </ac:spMkLst>
        </pc:spChg>
        <pc:picChg chg="add mod">
          <ac:chgData name="Łukasz Pyrzyk" userId="5fe1edd35b118c7d" providerId="LiveId" clId="{D7886CBB-0EEF-4968-B2F4-0FF450C9C8A0}" dt="2017-09-17T08:32:48.030" v="6973" actId="1076"/>
          <ac:picMkLst>
            <pc:docMk/>
            <pc:sldMk cId="4248846923" sldId="277"/>
            <ac:picMk id="3" creationId="{C2EBC02F-61F2-4D8A-8B66-AEBF0ED88717}"/>
          </ac:picMkLst>
        </pc:picChg>
      </pc:sldChg>
      <pc:sldChg chg="add del">
        <pc:chgData name="Łukasz Pyrzyk" userId="5fe1edd35b118c7d" providerId="LiveId" clId="{D7886CBB-0EEF-4968-B2F4-0FF450C9C8A0}" dt="2017-09-14T11:26:09.082" v="2768" actId="122"/>
        <pc:sldMkLst>
          <pc:docMk/>
          <pc:sldMk cId="982177892" sldId="278"/>
        </pc:sldMkLst>
      </pc:sldChg>
      <pc:sldChg chg="addSp modSp add ord modTransition">
        <pc:chgData name="Łukasz Pyrzyk" userId="5fe1edd35b118c7d" providerId="LiveId" clId="{D7886CBB-0EEF-4968-B2F4-0FF450C9C8A0}" dt="2017-09-17T11:03:32.703" v="9109" actId="20577"/>
        <pc:sldMkLst>
          <pc:docMk/>
          <pc:sldMk cId="3850108927" sldId="278"/>
        </pc:sldMkLst>
        <pc:spChg chg="add">
          <ac:chgData name="Łukasz Pyrzyk" userId="5fe1edd35b118c7d" providerId="LiveId" clId="{D7886CBB-0EEF-4968-B2F4-0FF450C9C8A0}" dt="2017-09-17T10:28:45.213" v="8864" actId="2711"/>
          <ac:spMkLst>
            <pc:docMk/>
            <pc:sldMk cId="3850108927" sldId="278"/>
            <ac:spMk id="3" creationId="{FD84345C-AE25-42C6-A9E3-CBEB08E4B0F4}"/>
          </ac:spMkLst>
        </pc:spChg>
        <pc:spChg chg="mod">
          <ac:chgData name="Łukasz Pyrzyk" userId="5fe1edd35b118c7d" providerId="LiveId" clId="{D7886CBB-0EEF-4968-B2F4-0FF450C9C8A0}" dt="2017-09-17T08:10:51.533" v="6278" actId="255"/>
          <ac:spMkLst>
            <pc:docMk/>
            <pc:sldMk cId="3850108927" sldId="278"/>
            <ac:spMk id="4" creationId="{5A0B2A90-2AF7-4EBD-B912-AE16C273810B}"/>
          </ac:spMkLst>
        </pc:spChg>
      </pc:sldChg>
      <pc:sldChg chg="addSp delSp modSp add del">
        <pc:chgData name="Łukasz Pyrzyk" userId="5fe1edd35b118c7d" providerId="LiveId" clId="{D7886CBB-0EEF-4968-B2F4-0FF450C9C8A0}" dt="2017-09-14T11:33:31.178" v="2931" actId="2696"/>
        <pc:sldMkLst>
          <pc:docMk/>
          <pc:sldMk cId="2727442976" sldId="279"/>
        </pc:sldMkLst>
        <pc:spChg chg="add del mod">
          <ac:chgData name="Łukasz Pyrzyk" userId="5fe1edd35b118c7d" providerId="LiveId" clId="{D7886CBB-0EEF-4968-B2F4-0FF450C9C8A0}" dt="2017-09-14T11:33:09.448" v="2928" actId="47"/>
          <ac:spMkLst>
            <pc:docMk/>
            <pc:sldMk cId="2727442976" sldId="279"/>
            <ac:spMk id="4" creationId="{5A0B2A90-2AF7-4EBD-B912-AE16C273810B}"/>
          </ac:spMkLst>
        </pc:spChg>
      </pc:sldChg>
      <pc:sldChg chg="addSp delSp modSp add ord modTransition modNotesTx">
        <pc:chgData name="Łukasz Pyrzyk" userId="5fe1edd35b118c7d" providerId="LiveId" clId="{D7886CBB-0EEF-4968-B2F4-0FF450C9C8A0}" dt="2017-09-17T11:03:34.479" v="9110" actId="20577"/>
        <pc:sldMkLst>
          <pc:docMk/>
          <pc:sldMk cId="3352094892" sldId="280"/>
        </pc:sldMkLst>
        <pc:spChg chg="add del">
          <ac:chgData name="Łukasz Pyrzyk" userId="5fe1edd35b118c7d" providerId="LiveId" clId="{D7886CBB-0EEF-4968-B2F4-0FF450C9C8A0}" dt="2017-09-14T11:33:28.681" v="2930" actId="1076"/>
          <ac:spMkLst>
            <pc:docMk/>
            <pc:sldMk cId="3352094892" sldId="280"/>
            <ac:spMk id="2" creationId="{E86E0174-520B-4B7B-A01D-D6F5F98FD0B2}"/>
          </ac:spMkLst>
        </pc:spChg>
        <pc:spChg chg="mod ord">
          <ac:chgData name="Łukasz Pyrzyk" userId="5fe1edd35b118c7d" providerId="LiveId" clId="{D7886CBB-0EEF-4968-B2F4-0FF450C9C8A0}" dt="2017-09-17T08:28:28.854" v="6900" actId="26606"/>
          <ac:spMkLst>
            <pc:docMk/>
            <pc:sldMk cId="3352094892" sldId="280"/>
            <ac:spMk id="4" creationId="{5A0B2A90-2AF7-4EBD-B912-AE16C273810B}"/>
          </ac:spMkLst>
        </pc:spChg>
        <pc:spChg chg="add del">
          <ac:chgData name="Łukasz Pyrzyk" userId="5fe1edd35b118c7d" providerId="LiveId" clId="{D7886CBB-0EEF-4968-B2F4-0FF450C9C8A0}" dt="2017-09-17T08:28:09.992" v="6879" actId="26606"/>
          <ac:spMkLst>
            <pc:docMk/>
            <pc:sldMk cId="3352094892" sldId="280"/>
            <ac:spMk id="1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12.467" v="6881" actId="26606"/>
          <ac:spMkLst>
            <pc:docMk/>
            <pc:sldMk cId="3352094892" sldId="280"/>
            <ac:spMk id="2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14.419" v="6883" actId="26606"/>
          <ac:spMkLst>
            <pc:docMk/>
            <pc:sldMk cId="3352094892" sldId="280"/>
            <ac:spMk id="2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14.419" v="6883" actId="26606"/>
          <ac:spMkLst>
            <pc:docMk/>
            <pc:sldMk cId="3352094892" sldId="280"/>
            <ac:spMk id="2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14.419" v="6883" actId="26606"/>
          <ac:spMkLst>
            <pc:docMk/>
            <pc:sldMk cId="3352094892" sldId="280"/>
            <ac:spMk id="2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15.297" v="6885" actId="26606"/>
          <ac:spMkLst>
            <pc:docMk/>
            <pc:sldMk cId="3352094892" sldId="280"/>
            <ac:spMk id="3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15.297" v="6885" actId="26606"/>
          <ac:spMkLst>
            <pc:docMk/>
            <pc:sldMk cId="3352094892" sldId="280"/>
            <ac:spMk id="3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15.297" v="6885" actId="26606"/>
          <ac:spMkLst>
            <pc:docMk/>
            <pc:sldMk cId="3352094892" sldId="280"/>
            <ac:spMk id="3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15.297" v="6885" actId="26606"/>
          <ac:spMkLst>
            <pc:docMk/>
            <pc:sldMk cId="3352094892" sldId="280"/>
            <ac:spMk id="3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8.850" v="6899" actId="26606"/>
          <ac:spMkLst>
            <pc:docMk/>
            <pc:sldMk cId="3352094892" sldId="280"/>
            <ac:spMk id="3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16.794" v="6887" actId="26606"/>
          <ac:spMkLst>
            <pc:docMk/>
            <pc:sldMk cId="3352094892" sldId="280"/>
            <ac:spMk id="3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16.794" v="6887" actId="26606"/>
          <ac:spMkLst>
            <pc:docMk/>
            <pc:sldMk cId="3352094892" sldId="280"/>
            <ac:spMk id="4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16.794" v="6887" actId="26606"/>
          <ac:spMkLst>
            <pc:docMk/>
            <pc:sldMk cId="3352094892" sldId="280"/>
            <ac:spMk id="4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16.794" v="6887" actId="26606"/>
          <ac:spMkLst>
            <pc:docMk/>
            <pc:sldMk cId="3352094892" sldId="280"/>
            <ac:spMk id="4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0.778" v="6889" actId="26606"/>
          <ac:spMkLst>
            <pc:docMk/>
            <pc:sldMk cId="3352094892" sldId="280"/>
            <ac:spMk id="4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0.778" v="6889" actId="26606"/>
          <ac:spMkLst>
            <pc:docMk/>
            <pc:sldMk cId="3352094892" sldId="280"/>
            <ac:spMk id="4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0.778" v="6889" actId="26606"/>
          <ac:spMkLst>
            <pc:docMk/>
            <pc:sldMk cId="3352094892" sldId="280"/>
            <ac:spMk id="4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0.778" v="6889" actId="26606"/>
          <ac:spMkLst>
            <pc:docMk/>
            <pc:sldMk cId="3352094892" sldId="280"/>
            <ac:spMk id="4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0.778" v="6889" actId="26606"/>
          <ac:spMkLst>
            <pc:docMk/>
            <pc:sldMk cId="3352094892" sldId="280"/>
            <ac:spMk id="4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1.204" v="6891" actId="26606"/>
          <ac:spMkLst>
            <pc:docMk/>
            <pc:sldMk cId="3352094892" sldId="280"/>
            <ac:spMk id="5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1.204" v="6891" actId="26606"/>
          <ac:spMkLst>
            <pc:docMk/>
            <pc:sldMk cId="3352094892" sldId="280"/>
            <ac:spMk id="5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1.204" v="6891" actId="26606"/>
          <ac:spMkLst>
            <pc:docMk/>
            <pc:sldMk cId="3352094892" sldId="280"/>
            <ac:spMk id="5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1.204" v="6891" actId="26606"/>
          <ac:spMkLst>
            <pc:docMk/>
            <pc:sldMk cId="3352094892" sldId="280"/>
            <ac:spMk id="5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1.680" v="6893" actId="26606"/>
          <ac:spMkLst>
            <pc:docMk/>
            <pc:sldMk cId="3352094892" sldId="280"/>
            <ac:spMk id="5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2.823" v="6895" actId="26606"/>
          <ac:spMkLst>
            <pc:docMk/>
            <pc:sldMk cId="3352094892" sldId="280"/>
            <ac:spMk id="6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2.823" v="6895" actId="26606"/>
          <ac:spMkLst>
            <pc:docMk/>
            <pc:sldMk cId="3352094892" sldId="280"/>
            <ac:spMk id="6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3.485" v="6897" actId="26606"/>
          <ac:spMkLst>
            <pc:docMk/>
            <pc:sldMk cId="3352094892" sldId="280"/>
            <ac:spMk id="6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8.850" v="6899" actId="26606"/>
          <ac:spMkLst>
            <pc:docMk/>
            <pc:sldMk cId="3352094892" sldId="280"/>
            <ac:spMk id="6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8:28.850" v="6899" actId="26606"/>
          <ac:spMkLst>
            <pc:docMk/>
            <pc:sldMk cId="3352094892" sldId="280"/>
            <ac:spMk id="7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9:06.591" v="6918" actId="26606"/>
          <ac:spMkLst>
            <pc:docMk/>
            <pc:sldMk cId="3352094892" sldId="280"/>
            <ac:spMk id="8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9:06.591" v="6918" actId="26606"/>
          <ac:spMkLst>
            <pc:docMk/>
            <pc:sldMk cId="3352094892" sldId="280"/>
            <ac:spMk id="89" creationId="{00000000-0000-0000-0000-000000000000}"/>
          </ac:spMkLst>
        </pc:spChg>
        <pc:spChg chg="add">
          <ac:chgData name="Łukasz Pyrzyk" userId="5fe1edd35b118c7d" providerId="LiveId" clId="{D7886CBB-0EEF-4968-B2F4-0FF450C9C8A0}" dt="2017-09-17T10:28:48.039" v="8865" actId="2711"/>
          <ac:spMkLst>
            <pc:docMk/>
            <pc:sldMk cId="3352094892" sldId="280"/>
            <ac:spMk id="102" creationId="{2FBC1D06-BB4B-4D57-91D2-7CF766F8192D}"/>
          </ac:spMkLst>
        </pc:spChg>
        <pc:spChg chg="add del">
          <ac:chgData name="Łukasz Pyrzyk" userId="5fe1edd35b118c7d" providerId="LiveId" clId="{D7886CBB-0EEF-4968-B2F4-0FF450C9C8A0}" dt="2017-09-17T08:29:06.591" v="6918" actId="26606"/>
          <ac:spMkLst>
            <pc:docMk/>
            <pc:sldMk cId="3352094892" sldId="280"/>
            <ac:spMk id="10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29:06.591" v="6918" actId="26606"/>
          <ac:spMkLst>
            <pc:docMk/>
            <pc:sldMk cId="3352094892" sldId="280"/>
            <ac:spMk id="116" creationId="{00000000-0000-0000-0000-000000000000}"/>
          </ac:spMkLst>
        </pc:spChg>
        <pc:grpChg chg="add del">
          <ac:chgData name="Łukasz Pyrzyk" userId="5fe1edd35b118c7d" providerId="LiveId" clId="{D7886CBB-0EEF-4968-B2F4-0FF450C9C8A0}" dt="2017-09-17T08:28:09.992" v="6879" actId="26606"/>
          <ac:grpSpMkLst>
            <pc:docMk/>
            <pc:sldMk cId="3352094892" sldId="280"/>
            <ac:grpSpMk id="12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28:12.467" v="6881" actId="26606"/>
          <ac:grpSpMkLst>
            <pc:docMk/>
            <pc:sldMk cId="3352094892" sldId="280"/>
            <ac:grpSpMk id="25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28:14.419" v="6883" actId="26606"/>
          <ac:grpSpMkLst>
            <pc:docMk/>
            <pc:sldMk cId="3352094892" sldId="280"/>
            <ac:grpSpMk id="28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28:15.297" v="6885" actId="26606"/>
          <ac:grpSpMkLst>
            <pc:docMk/>
            <pc:sldMk cId="3352094892" sldId="280"/>
            <ac:grpSpMk id="33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28:16.794" v="6887" actId="26606"/>
          <ac:grpSpMkLst>
            <pc:docMk/>
            <pc:sldMk cId="3352094892" sldId="280"/>
            <ac:grpSpMk id="39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28:20.778" v="6889" actId="26606"/>
          <ac:grpSpMkLst>
            <pc:docMk/>
            <pc:sldMk cId="3352094892" sldId="280"/>
            <ac:grpSpMk id="45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28:21.204" v="6891" actId="26606"/>
          <ac:grpSpMkLst>
            <pc:docMk/>
            <pc:sldMk cId="3352094892" sldId="280"/>
            <ac:grpSpMk id="52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28:21.680" v="6893" actId="26606"/>
          <ac:grpSpMkLst>
            <pc:docMk/>
            <pc:sldMk cId="3352094892" sldId="280"/>
            <ac:grpSpMk id="60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28:22.823" v="6895" actId="26606"/>
          <ac:grpSpMkLst>
            <pc:docMk/>
            <pc:sldMk cId="3352094892" sldId="280"/>
            <ac:grpSpMk id="63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28:23.485" v="6897" actId="26606"/>
          <ac:grpSpMkLst>
            <pc:docMk/>
            <pc:sldMk cId="3352094892" sldId="280"/>
            <ac:grpSpMk id="67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28:28.850" v="6899" actId="26606"/>
          <ac:grpSpMkLst>
            <pc:docMk/>
            <pc:sldMk cId="3352094892" sldId="280"/>
            <ac:grpSpMk id="70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28:28.850" v="6899" actId="26606"/>
          <ac:grpSpMkLst>
            <pc:docMk/>
            <pc:sldMk cId="3352094892" sldId="280"/>
            <ac:grpSpMk id="72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29:06.591" v="6918" actId="26606"/>
          <ac:grpSpMkLst>
            <pc:docMk/>
            <pc:sldMk cId="3352094892" sldId="280"/>
            <ac:grpSpMk id="84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29:06.591" v="6918" actId="26606"/>
          <ac:grpSpMkLst>
            <pc:docMk/>
            <pc:sldMk cId="3352094892" sldId="280"/>
            <ac:grpSpMk id="91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29:06.591" v="6918" actId="26606"/>
          <ac:grpSpMkLst>
            <pc:docMk/>
            <pc:sldMk cId="3352094892" sldId="280"/>
            <ac:grpSpMk id="105" creationId="{00000000-0000-0000-0000-000000000000}"/>
          </ac:grpSpMkLst>
        </pc:grpChg>
        <pc:picChg chg="add mod">
          <ac:chgData name="Łukasz Pyrzyk" userId="5fe1edd35b118c7d" providerId="LiveId" clId="{D7886CBB-0EEF-4968-B2F4-0FF450C9C8A0}" dt="2017-09-17T08:29:06.591" v="6918" actId="26606"/>
          <ac:picMkLst>
            <pc:docMk/>
            <pc:sldMk cId="3352094892" sldId="280"/>
            <ac:picMk id="5" creationId="{30675A77-56B8-4E79-AEDA-F9043C6DBD1D}"/>
          </ac:picMkLst>
        </pc:picChg>
        <pc:cxnChg chg="add del">
          <ac:chgData name="Łukasz Pyrzyk" userId="5fe1edd35b118c7d" providerId="LiveId" clId="{D7886CBB-0EEF-4968-B2F4-0FF450C9C8A0}" dt="2017-09-17T08:28:15.297" v="6885" actId="26606"/>
          <ac:cxnSpMkLst>
            <pc:docMk/>
            <pc:sldMk cId="3352094892" sldId="280"/>
            <ac:cxnSpMk id="34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8:28:15.297" v="6885" actId="26606"/>
          <ac:cxnSpMkLst>
            <pc:docMk/>
            <pc:sldMk cId="3352094892" sldId="280"/>
            <ac:cxnSpMk id="35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8:28:21.204" v="6891" actId="26606"/>
          <ac:cxnSpMkLst>
            <pc:docMk/>
            <pc:sldMk cId="3352094892" sldId="280"/>
            <ac:cxnSpMk id="53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8:28:21.204" v="6891" actId="26606"/>
          <ac:cxnSpMkLst>
            <pc:docMk/>
            <pc:sldMk cId="3352094892" sldId="280"/>
            <ac:cxnSpMk id="54" creationId="{00000000-0000-0000-0000-000000000000}"/>
          </ac:cxnSpMkLst>
        </pc:cxnChg>
      </pc:sldChg>
      <pc:sldChg chg="addSp delSp modSp add modTransition modAnim">
        <pc:chgData name="Łukasz Pyrzyk" userId="5fe1edd35b118c7d" providerId="LiveId" clId="{D7886CBB-0EEF-4968-B2F4-0FF450C9C8A0}" dt="2017-09-17T11:35:36.101" v="9339" actId="20577"/>
        <pc:sldMkLst>
          <pc:docMk/>
          <pc:sldMk cId="1524696775" sldId="281"/>
        </pc:sldMkLst>
        <pc:spChg chg="mod">
          <ac:chgData name="Łukasz Pyrzyk" userId="5fe1edd35b118c7d" providerId="LiveId" clId="{D7886CBB-0EEF-4968-B2F4-0FF450C9C8A0}" dt="2017-09-17T10:44:37.657" v="9076" actId="2711"/>
          <ac:spMkLst>
            <pc:docMk/>
            <pc:sldMk cId="1524696775" sldId="281"/>
            <ac:spMk id="3" creationId="{3FB65639-7D83-4D9A-B3B6-40C8BC8D8202}"/>
          </ac:spMkLst>
        </pc:spChg>
        <pc:spChg chg="add del">
          <ac:chgData name="Łukasz Pyrzyk" userId="5fe1edd35b118c7d" providerId="LiveId" clId="{D7886CBB-0EEF-4968-B2F4-0FF450C9C8A0}" dt="2017-09-17T10:31:01.472" v="8906" actId="2711"/>
          <ac:spMkLst>
            <pc:docMk/>
            <pc:sldMk cId="1524696775" sldId="281"/>
            <ac:spMk id="5" creationId="{BE93C2AE-3AAA-4EC2-BD45-BEE259550DE7}"/>
          </ac:spMkLst>
        </pc:spChg>
        <pc:spChg chg="mod">
          <ac:chgData name="Łukasz Pyrzyk" userId="5fe1edd35b118c7d" providerId="LiveId" clId="{D7886CBB-0EEF-4968-B2F4-0FF450C9C8A0}" dt="2017-09-17T10:44:35.243" v="9075" actId="255"/>
          <ac:spMkLst>
            <pc:docMk/>
            <pc:sldMk cId="1524696775" sldId="281"/>
            <ac:spMk id="6" creationId="{795A43D1-D39E-402E-B186-897E10C27FE2}"/>
          </ac:spMkLst>
        </pc:spChg>
      </pc:sldChg>
      <pc:sldChg chg="addSp modSp add modTransition addAnim delAnim modAnim">
        <pc:chgData name="Łukasz Pyrzyk" userId="5fe1edd35b118c7d" providerId="LiveId" clId="{D7886CBB-0EEF-4968-B2F4-0FF450C9C8A0}" dt="2017-09-17T11:05:28.069" v="9143" actId="20577"/>
        <pc:sldMkLst>
          <pc:docMk/>
          <pc:sldMk cId="3892120749" sldId="282"/>
        </pc:sldMkLst>
        <pc:spChg chg="mod">
          <ac:chgData name="Łukasz Pyrzyk" userId="5fe1edd35b118c7d" providerId="LiveId" clId="{D7886CBB-0EEF-4968-B2F4-0FF450C9C8A0}" dt="2017-09-17T10:39:21.982" v="9011" actId="255"/>
          <ac:spMkLst>
            <pc:docMk/>
            <pc:sldMk cId="3892120749" sldId="282"/>
            <ac:spMk id="2" creationId="{B572AD51-F182-449B-A446-1E3EE30F47FF}"/>
          </ac:spMkLst>
        </pc:spChg>
        <pc:spChg chg="mod">
          <ac:chgData name="Łukasz Pyrzyk" userId="5fe1edd35b118c7d" providerId="LiveId" clId="{D7886CBB-0EEF-4968-B2F4-0FF450C9C8A0}" dt="2017-09-17T10:39:33.913" v="9015" actId="6549"/>
          <ac:spMkLst>
            <pc:docMk/>
            <pc:sldMk cId="3892120749" sldId="282"/>
            <ac:spMk id="3" creationId="{3FB65639-7D83-4D9A-B3B6-40C8BC8D8202}"/>
          </ac:spMkLst>
        </pc:spChg>
        <pc:spChg chg="mod">
          <ac:chgData name="Łukasz Pyrzyk" userId="5fe1edd35b118c7d" providerId="LiveId" clId="{D7886CBB-0EEF-4968-B2F4-0FF450C9C8A0}" dt="2017-09-17T10:39:47.175" v="9019" actId="6549"/>
          <ac:spMkLst>
            <pc:docMk/>
            <pc:sldMk cId="3892120749" sldId="282"/>
            <ac:spMk id="5" creationId="{E0ED4AAC-9079-46C6-8505-DF1C977EA913}"/>
          </ac:spMkLst>
        </pc:spChg>
        <pc:spChg chg="add">
          <ac:chgData name="Łukasz Pyrzyk" userId="5fe1edd35b118c7d" providerId="LiveId" clId="{D7886CBB-0EEF-4968-B2F4-0FF450C9C8A0}" dt="2017-09-17T10:29:21.383" v="8879" actId="6549"/>
          <ac:spMkLst>
            <pc:docMk/>
            <pc:sldMk cId="3892120749" sldId="282"/>
            <ac:spMk id="6" creationId="{2DA37368-20BC-421E-9FC7-231488644DD7}"/>
          </ac:spMkLst>
        </pc:spChg>
      </pc:sldChg>
      <pc:sldChg chg="addSp delSp modSp add del">
        <pc:chgData name="Łukasz Pyrzyk" userId="5fe1edd35b118c7d" providerId="LiveId" clId="{D7886CBB-0EEF-4968-B2F4-0FF450C9C8A0}" dt="2017-09-15T04:31:54.632" v="4836" actId="2696"/>
        <pc:sldMkLst>
          <pc:docMk/>
          <pc:sldMk cId="1862778176" sldId="283"/>
        </pc:sldMkLst>
        <pc:spChg chg="mod">
          <ac:chgData name="Łukasz Pyrzyk" userId="5fe1edd35b118c7d" providerId="LiveId" clId="{D7886CBB-0EEF-4968-B2F4-0FF450C9C8A0}" dt="2017-09-14T12:51:49.226" v="3979" actId="20577"/>
          <ac:spMkLst>
            <pc:docMk/>
            <pc:sldMk cId="1862778176" sldId="283"/>
            <ac:spMk id="2" creationId="{B572AD51-F182-449B-A446-1E3EE30F47FF}"/>
          </ac:spMkLst>
        </pc:spChg>
        <pc:spChg chg="del mod">
          <ac:chgData name="Łukasz Pyrzyk" userId="5fe1edd35b118c7d" providerId="LiveId" clId="{D7886CBB-0EEF-4968-B2F4-0FF450C9C8A0}" dt="2017-09-14T12:52:06.098" v="3989" actId="478"/>
          <ac:spMkLst>
            <pc:docMk/>
            <pc:sldMk cId="1862778176" sldId="283"/>
            <ac:spMk id="3" creationId="{3FB65639-7D83-4D9A-B3B6-40C8BC8D8202}"/>
          </ac:spMkLst>
        </pc:spChg>
        <pc:spChg chg="add del mod">
          <ac:chgData name="Łukasz Pyrzyk" userId="5fe1edd35b118c7d" providerId="LiveId" clId="{D7886CBB-0EEF-4968-B2F4-0FF450C9C8A0}" dt="2017-09-14T12:52:03.870" v="3988" actId="478"/>
          <ac:spMkLst>
            <pc:docMk/>
            <pc:sldMk cId="1862778176" sldId="283"/>
            <ac:spMk id="4" creationId="{E155AC40-8823-4155-9287-68B922AB47FB}"/>
          </ac:spMkLst>
        </pc:spChg>
        <pc:spChg chg="add mod">
          <ac:chgData name="Łukasz Pyrzyk" userId="5fe1edd35b118c7d" providerId="LiveId" clId="{D7886CBB-0EEF-4968-B2F4-0FF450C9C8A0}" dt="2017-09-15T04:23:22.272" v="4830" actId="20577"/>
          <ac:spMkLst>
            <pc:docMk/>
            <pc:sldMk cId="1862778176" sldId="283"/>
            <ac:spMk id="6" creationId="{34563A9C-A035-4935-83CB-65C71D24C831}"/>
          </ac:spMkLst>
        </pc:spChg>
      </pc:sldChg>
      <pc:sldChg chg="addSp modSp add modTransition modAnim modNotesTx">
        <pc:chgData name="Łukasz Pyrzyk" userId="5fe1edd35b118c7d" providerId="LiveId" clId="{D7886CBB-0EEF-4968-B2F4-0FF450C9C8A0}" dt="2017-09-18T08:37:34.420" v="9381" actId="20577"/>
        <pc:sldMkLst>
          <pc:docMk/>
          <pc:sldMk cId="3360650396" sldId="284"/>
        </pc:sldMkLst>
        <pc:spChg chg="mod">
          <ac:chgData name="Łukasz Pyrzyk" userId="5fe1edd35b118c7d" providerId="LiveId" clId="{D7886CBB-0EEF-4968-B2F4-0FF450C9C8A0}" dt="2017-09-17T10:40:53.953" v="9034" actId="2711"/>
          <ac:spMkLst>
            <pc:docMk/>
            <pc:sldMk cId="3360650396" sldId="284"/>
            <ac:spMk id="2" creationId="{B572AD51-F182-449B-A446-1E3EE30F47FF}"/>
          </ac:spMkLst>
        </pc:spChg>
        <pc:spChg chg="add">
          <ac:chgData name="Łukasz Pyrzyk" userId="5fe1edd35b118c7d" providerId="LiveId" clId="{D7886CBB-0EEF-4968-B2F4-0FF450C9C8A0}" dt="2017-09-17T10:29:29.928" v="8882" actId="2711"/>
          <ac:spMkLst>
            <pc:docMk/>
            <pc:sldMk cId="3360650396" sldId="284"/>
            <ac:spMk id="4" creationId="{DDE6EB01-681A-424F-86C3-8AD0FAF0D8A4}"/>
          </ac:spMkLst>
        </pc:spChg>
        <pc:spChg chg="mod">
          <ac:chgData name="Łukasz Pyrzyk" userId="5fe1edd35b118c7d" providerId="LiveId" clId="{D7886CBB-0EEF-4968-B2F4-0FF450C9C8A0}" dt="2017-09-17T09:18:40.361" v="7783" actId="1076"/>
          <ac:spMkLst>
            <pc:docMk/>
            <pc:sldMk cId="3360650396" sldId="284"/>
            <ac:spMk id="6" creationId="{34563A9C-A035-4935-83CB-65C71D24C831}"/>
          </ac:spMkLst>
        </pc:spChg>
      </pc:sldChg>
      <pc:sldChg chg="addSp modSp add modTransition modAnim modNotesTx">
        <pc:chgData name="Łukasz Pyrzyk" userId="5fe1edd35b118c7d" providerId="LiveId" clId="{D7886CBB-0EEF-4968-B2F4-0FF450C9C8A0}" dt="2017-09-18T08:37:29.217" v="9365" actId="20577"/>
        <pc:sldMkLst>
          <pc:docMk/>
          <pc:sldMk cId="1411088333" sldId="285"/>
        </pc:sldMkLst>
        <pc:spChg chg="mod">
          <ac:chgData name="Łukasz Pyrzyk" userId="5fe1edd35b118c7d" providerId="LiveId" clId="{D7886CBB-0EEF-4968-B2F4-0FF450C9C8A0}" dt="2017-09-17T10:41:04.745" v="9037" actId="14100"/>
          <ac:spMkLst>
            <pc:docMk/>
            <pc:sldMk cId="1411088333" sldId="285"/>
            <ac:spMk id="2" creationId="{B572AD51-F182-449B-A446-1E3EE30F47FF}"/>
          </ac:spMkLst>
        </pc:spChg>
        <pc:spChg chg="add">
          <ac:chgData name="Łukasz Pyrzyk" userId="5fe1edd35b118c7d" providerId="LiveId" clId="{D7886CBB-0EEF-4968-B2F4-0FF450C9C8A0}" dt="2017-09-17T10:29:32.478" v="8883" actId="14100"/>
          <ac:spMkLst>
            <pc:docMk/>
            <pc:sldMk cId="1411088333" sldId="285"/>
            <ac:spMk id="4" creationId="{88C65AC5-33E6-41E8-82BA-3B990079EFC5}"/>
          </ac:spMkLst>
        </pc:spChg>
        <pc:spChg chg="mod">
          <ac:chgData name="Łukasz Pyrzyk" userId="5fe1edd35b118c7d" providerId="LiveId" clId="{D7886CBB-0EEF-4968-B2F4-0FF450C9C8A0}" dt="2017-09-17T09:18:37.155" v="7782" actId="1076"/>
          <ac:spMkLst>
            <pc:docMk/>
            <pc:sldMk cId="1411088333" sldId="285"/>
            <ac:spMk id="6" creationId="{34563A9C-A035-4935-83CB-65C71D24C831}"/>
          </ac:spMkLst>
        </pc:spChg>
      </pc:sldChg>
      <pc:sldChg chg="addSp modSp add modTransition modNotesTx">
        <pc:chgData name="Łukasz Pyrzyk" userId="5fe1edd35b118c7d" providerId="LiveId" clId="{D7886CBB-0EEF-4968-B2F4-0FF450C9C8A0}" dt="2017-09-17T11:05:39.333" v="9148" actId="20577"/>
        <pc:sldMkLst>
          <pc:docMk/>
          <pc:sldMk cId="2113234254" sldId="286"/>
        </pc:sldMkLst>
        <pc:spChg chg="mod">
          <ac:chgData name="Łukasz Pyrzyk" userId="5fe1edd35b118c7d" providerId="LiveId" clId="{D7886CBB-0EEF-4968-B2F4-0FF450C9C8A0}" dt="2017-09-17T10:41:13.858" v="9039" actId="2711"/>
          <ac:spMkLst>
            <pc:docMk/>
            <pc:sldMk cId="2113234254" sldId="286"/>
            <ac:spMk id="2" creationId="{B572AD51-F182-449B-A446-1E3EE30F47FF}"/>
          </ac:spMkLst>
        </pc:spChg>
        <pc:spChg chg="add">
          <ac:chgData name="Łukasz Pyrzyk" userId="5fe1edd35b118c7d" providerId="LiveId" clId="{D7886CBB-0EEF-4968-B2F4-0FF450C9C8A0}" dt="2017-09-17T10:30:15.201" v="8890" actId="2711"/>
          <ac:spMkLst>
            <pc:docMk/>
            <pc:sldMk cId="2113234254" sldId="286"/>
            <ac:spMk id="4" creationId="{E736A15E-B5CD-46CD-9DB2-3A0B671BC188}"/>
          </ac:spMkLst>
        </pc:spChg>
        <pc:spChg chg="mod">
          <ac:chgData name="Łukasz Pyrzyk" userId="5fe1edd35b118c7d" providerId="LiveId" clId="{D7886CBB-0EEF-4968-B2F4-0FF450C9C8A0}" dt="2017-09-17T09:50:24.764" v="8543" actId="20577"/>
          <ac:spMkLst>
            <pc:docMk/>
            <pc:sldMk cId="2113234254" sldId="286"/>
            <ac:spMk id="6" creationId="{34563A9C-A035-4935-83CB-65C71D24C831}"/>
          </ac:spMkLst>
        </pc:spChg>
      </pc:sldChg>
      <pc:sldChg chg="add del">
        <pc:chgData name="Łukasz Pyrzyk" userId="5fe1edd35b118c7d" providerId="LiveId" clId="{D7886CBB-0EEF-4968-B2F4-0FF450C9C8A0}" dt="2017-09-15T04:32:05.313" v="4840" actId="20577"/>
        <pc:sldMkLst>
          <pc:docMk/>
          <pc:sldMk cId="3236201798" sldId="286"/>
        </pc:sldMkLst>
      </pc:sldChg>
      <pc:sldChg chg="add del">
        <pc:chgData name="Łukasz Pyrzyk" userId="5fe1edd35b118c7d" providerId="LiveId" clId="{D7886CBB-0EEF-4968-B2F4-0FF450C9C8A0}" dt="2017-09-15T04:32:00.254" v="4839" actId="20577"/>
        <pc:sldMkLst>
          <pc:docMk/>
          <pc:sldMk cId="1401948422" sldId="287"/>
        </pc:sldMkLst>
      </pc:sldChg>
      <pc:sldChg chg="addSp delSp modSp add del modTransition modNotesTx">
        <pc:chgData name="Łukasz Pyrzyk" userId="5fe1edd35b118c7d" providerId="LiveId" clId="{D7886CBB-0EEF-4968-B2F4-0FF450C9C8A0}" dt="2017-09-17T10:07:17.395" v="8683" actId="2696"/>
        <pc:sldMkLst>
          <pc:docMk/>
          <pc:sldMk cId="1702601034" sldId="287"/>
        </pc:sldMkLst>
        <pc:spChg chg="mod">
          <ac:chgData name="Łukasz Pyrzyk" userId="5fe1edd35b118c7d" providerId="LiveId" clId="{D7886CBB-0EEF-4968-B2F4-0FF450C9C8A0}" dt="2017-09-15T06:26:04.826" v="5831" actId="122"/>
          <ac:spMkLst>
            <pc:docMk/>
            <pc:sldMk cId="1702601034" sldId="287"/>
            <ac:spMk id="2" creationId="{B572AD51-F182-449B-A446-1E3EE30F47FF}"/>
          </ac:spMkLst>
        </pc:spChg>
        <pc:spChg chg="add del mod">
          <ac:chgData name="Łukasz Pyrzyk" userId="5fe1edd35b118c7d" providerId="LiveId" clId="{D7886CBB-0EEF-4968-B2F4-0FF450C9C8A0}" dt="2017-09-17T10:07:08.523" v="8665" actId="478"/>
          <ac:spMkLst>
            <pc:docMk/>
            <pc:sldMk cId="1702601034" sldId="287"/>
            <ac:spMk id="4" creationId="{8EBE5979-1996-47B5-9E53-BE9B0BCFE206}"/>
          </ac:spMkLst>
        </pc:spChg>
        <pc:spChg chg="add del mod">
          <ac:chgData name="Łukasz Pyrzyk" userId="5fe1edd35b118c7d" providerId="LiveId" clId="{D7886CBB-0EEF-4968-B2F4-0FF450C9C8A0}" dt="2017-09-17T10:07:08.819" v="8666" actId="1076"/>
          <ac:spMkLst>
            <pc:docMk/>
            <pc:sldMk cId="1702601034" sldId="287"/>
            <ac:spMk id="6" creationId="{34563A9C-A035-4935-83CB-65C71D24C831}"/>
          </ac:spMkLst>
        </pc:spChg>
        <pc:spChg chg="add del">
          <ac:chgData name="Łukasz Pyrzyk" userId="5fe1edd35b118c7d" providerId="LiveId" clId="{D7886CBB-0EEF-4968-B2F4-0FF450C9C8A0}" dt="2017-09-17T10:07:04.223" v="8660" actId="2696"/>
          <ac:spMkLst>
            <pc:docMk/>
            <pc:sldMk cId="1702601034" sldId="287"/>
            <ac:spMk id="7" creationId="{B1D9F8FC-9829-476A-90B5-1052733784F7}"/>
          </ac:spMkLst>
        </pc:spChg>
        <pc:spChg chg="add del">
          <ac:chgData name="Łukasz Pyrzyk" userId="5fe1edd35b118c7d" providerId="LiveId" clId="{D7886CBB-0EEF-4968-B2F4-0FF450C9C8A0}" dt="2017-09-17T10:07:07.839" v="8663" actId="2696"/>
          <ac:spMkLst>
            <pc:docMk/>
            <pc:sldMk cId="1702601034" sldId="287"/>
            <ac:spMk id="8" creationId="{A1627F94-9206-4D2C-BF31-02E45C84324C}"/>
          </ac:spMkLst>
        </pc:spChg>
      </pc:sldChg>
      <pc:sldChg chg="addSp modSp add del modTransition modNotesTx">
        <pc:chgData name="Łukasz Pyrzyk" userId="5fe1edd35b118c7d" providerId="LiveId" clId="{D7886CBB-0EEF-4968-B2F4-0FF450C9C8A0}" dt="2017-09-17T11:03:27.735" v="9106" actId="20577"/>
        <pc:sldMkLst>
          <pc:docMk/>
          <pc:sldMk cId="1795223268" sldId="288"/>
        </pc:sldMkLst>
        <pc:spChg chg="mod">
          <ac:chgData name="Łukasz Pyrzyk" userId="5fe1edd35b118c7d" providerId="LiveId" clId="{D7886CBB-0EEF-4968-B2F4-0FF450C9C8A0}" dt="2017-09-17T10:35:02.169" v="8977" actId="255"/>
          <ac:spMkLst>
            <pc:docMk/>
            <pc:sldMk cId="1795223268" sldId="288"/>
            <ac:spMk id="3" creationId="{3FB65639-7D83-4D9A-B3B6-40C8BC8D8202}"/>
          </ac:spMkLst>
        </pc:spChg>
        <pc:spChg chg="add mod">
          <ac:chgData name="Łukasz Pyrzyk" userId="5fe1edd35b118c7d" providerId="LiveId" clId="{D7886CBB-0EEF-4968-B2F4-0FF450C9C8A0}" dt="2017-09-17T10:28:38.323" v="8861" actId="255"/>
          <ac:spMkLst>
            <pc:docMk/>
            <pc:sldMk cId="1795223268" sldId="288"/>
            <ac:spMk id="7" creationId="{88728AD6-EA69-4813-BD01-EC867AB83ACE}"/>
          </ac:spMkLst>
        </pc:spChg>
      </pc:sldChg>
      <pc:sldChg chg="addSp delSp modSp add modTransition delAnim">
        <pc:chgData name="Łukasz Pyrzyk" userId="5fe1edd35b118c7d" providerId="LiveId" clId="{D7886CBB-0EEF-4968-B2F4-0FF450C9C8A0}" dt="2017-09-17T11:04:52.906" v="9130" actId="20577"/>
        <pc:sldMkLst>
          <pc:docMk/>
          <pc:sldMk cId="3067924223" sldId="289"/>
        </pc:sldMkLst>
        <pc:spChg chg="del">
          <ac:chgData name="Łukasz Pyrzyk" userId="5fe1edd35b118c7d" providerId="LiveId" clId="{D7886CBB-0EEF-4968-B2F4-0FF450C9C8A0}" dt="2017-09-17T08:53:51.302" v="7434" actId="478"/>
          <ac:spMkLst>
            <pc:docMk/>
            <pc:sldMk cId="3067924223" sldId="289"/>
            <ac:spMk id="2" creationId="{42FC2568-3625-4BB9-9457-3D68A66D159A}"/>
          </ac:spMkLst>
        </pc:spChg>
        <pc:spChg chg="del mod">
          <ac:chgData name="Łukasz Pyrzyk" userId="5fe1edd35b118c7d" providerId="LiveId" clId="{D7886CBB-0EEF-4968-B2F4-0FF450C9C8A0}" dt="2017-09-17T08:53:45.039" v="7430" actId="478"/>
          <ac:spMkLst>
            <pc:docMk/>
            <pc:sldMk cId="3067924223" sldId="289"/>
            <ac:spMk id="3" creationId="{3FB65639-7D83-4D9A-B3B6-40C8BC8D8202}"/>
          </ac:spMkLst>
        </pc:spChg>
        <pc:spChg chg="add del mod">
          <ac:chgData name="Łukasz Pyrzyk" userId="5fe1edd35b118c7d" providerId="LiveId" clId="{D7886CBB-0EEF-4968-B2F4-0FF450C9C8A0}" dt="2017-09-17T08:53:46.341" v="7432" actId="478"/>
          <ac:spMkLst>
            <pc:docMk/>
            <pc:sldMk cId="3067924223" sldId="289"/>
            <ac:spMk id="5" creationId="{C8F45662-1092-4FE3-96F8-B4A57B785B94}"/>
          </ac:spMkLst>
        </pc:spChg>
        <pc:spChg chg="del">
          <ac:chgData name="Łukasz Pyrzyk" userId="5fe1edd35b118c7d" providerId="LiveId" clId="{D7886CBB-0EEF-4968-B2F4-0FF450C9C8A0}" dt="2017-09-17T08:38:30.420" v="6992" actId="478"/>
          <ac:spMkLst>
            <pc:docMk/>
            <pc:sldMk cId="3067924223" sldId="289"/>
            <ac:spMk id="8" creationId="{DF79D2FC-9933-45B2-8CB4-FD852C7039C2}"/>
          </ac:spMkLst>
        </pc:spChg>
        <pc:spChg chg="add">
          <ac:chgData name="Łukasz Pyrzyk" userId="5fe1edd35b118c7d" providerId="LiveId" clId="{D7886CBB-0EEF-4968-B2F4-0FF450C9C8A0}" dt="2017-09-17T10:28:53.783" v="8867" actId="2711"/>
          <ac:spMkLst>
            <pc:docMk/>
            <pc:sldMk cId="3067924223" sldId="289"/>
            <ac:spMk id="75" creationId="{7981C67B-85A1-4739-B2C6-2629095F7181}"/>
          </ac:spMkLst>
        </pc:spChg>
        <pc:spChg chg="add del">
          <ac:chgData name="Łukasz Pyrzyk" userId="5fe1edd35b118c7d" providerId="LiveId" clId="{D7886CBB-0EEF-4968-B2F4-0FF450C9C8A0}" dt="2017-09-17T08:54:02.730" v="7442" actId="26606"/>
          <ac:spMkLst>
            <pc:docMk/>
            <pc:sldMk cId="3067924223" sldId="289"/>
            <ac:spMk id="9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02.730" v="7442" actId="26606"/>
          <ac:spMkLst>
            <pc:docMk/>
            <pc:sldMk cId="3067924223" sldId="289"/>
            <ac:spMk id="9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02.730" v="7442" actId="26606"/>
          <ac:spMkLst>
            <pc:docMk/>
            <pc:sldMk cId="3067924223" sldId="289"/>
            <ac:spMk id="9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19.015" v="7449" actId="26606"/>
          <ac:spMkLst>
            <pc:docMk/>
            <pc:sldMk cId="3067924223" sldId="289"/>
            <ac:spMk id="17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19.015" v="7449" actId="26606"/>
          <ac:spMkLst>
            <pc:docMk/>
            <pc:sldMk cId="3067924223" sldId="289"/>
            <ac:spMk id="18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19.015" v="7449" actId="26606"/>
          <ac:spMkLst>
            <pc:docMk/>
            <pc:sldMk cId="3067924223" sldId="289"/>
            <ac:spMk id="18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19.015" v="7449" actId="26606"/>
          <ac:spMkLst>
            <pc:docMk/>
            <pc:sldMk cId="3067924223" sldId="289"/>
            <ac:spMk id="184" creationId="{00000000-0000-0000-0000-000000000000}"/>
          </ac:spMkLst>
        </pc:spChg>
        <pc:spChg chg="add">
          <ac:chgData name="Łukasz Pyrzyk" userId="5fe1edd35b118c7d" providerId="LiveId" clId="{D7886CBB-0EEF-4968-B2F4-0FF450C9C8A0}" dt="2017-09-17T08:54:22.257" v="7456" actId="26606"/>
          <ac:spMkLst>
            <pc:docMk/>
            <pc:sldMk cId="3067924223" sldId="289"/>
            <ac:spMk id="18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3:56.758" v="7438" actId="26606"/>
          <ac:spMkLst>
            <pc:docMk/>
            <pc:sldMk cId="3067924223" sldId="289"/>
            <ac:spMk id="103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3:58.015" v="7440" actId="26606"/>
          <ac:spMkLst>
            <pc:docMk/>
            <pc:sldMk cId="3067924223" sldId="289"/>
            <ac:spMk id="103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02.730" v="7442" actId="26606"/>
          <ac:spMkLst>
            <pc:docMk/>
            <pc:sldMk cId="3067924223" sldId="289"/>
            <ac:spMk id="104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03.145" v="7444" actId="26606"/>
          <ac:spMkLst>
            <pc:docMk/>
            <pc:sldMk cId="3067924223" sldId="289"/>
            <ac:spMk id="104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04.647" v="7446" actId="26606"/>
          <ac:spMkLst>
            <pc:docMk/>
            <pc:sldMk cId="3067924223" sldId="289"/>
            <ac:spMk id="104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22.257" v="7456" actId="26606"/>
          <ac:spMkLst>
            <pc:docMk/>
            <pc:sldMk cId="3067924223" sldId="289"/>
            <ac:spMk id="104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22.257" v="7456" actId="26606"/>
          <ac:spMkLst>
            <pc:docMk/>
            <pc:sldMk cId="3067924223" sldId="289"/>
            <ac:spMk id="105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22.257" v="7456" actId="26606"/>
          <ac:spMkLst>
            <pc:docMk/>
            <pc:sldMk cId="3067924223" sldId="289"/>
            <ac:spMk id="105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22.257" v="7456" actId="26606"/>
          <ac:spMkLst>
            <pc:docMk/>
            <pc:sldMk cId="3067924223" sldId="289"/>
            <ac:spMk id="105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19.015" v="7449" actId="26606"/>
          <ac:spMkLst>
            <pc:docMk/>
            <pc:sldMk cId="3067924223" sldId="289"/>
            <ac:spMk id="106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19.995" v="7451" actId="26606"/>
          <ac:spMkLst>
            <pc:docMk/>
            <pc:sldMk cId="3067924223" sldId="289"/>
            <ac:spMk id="106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21.086" v="7453" actId="26606"/>
          <ac:spMkLst>
            <pc:docMk/>
            <pc:sldMk cId="3067924223" sldId="289"/>
            <ac:spMk id="106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22.248" v="7455" actId="26606"/>
          <ac:spMkLst>
            <pc:docMk/>
            <pc:sldMk cId="3067924223" sldId="289"/>
            <ac:spMk id="106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22.248" v="7455" actId="26606"/>
          <ac:spMkLst>
            <pc:docMk/>
            <pc:sldMk cId="3067924223" sldId="289"/>
            <ac:spMk id="107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22.248" v="7455" actId="26606"/>
          <ac:spMkLst>
            <pc:docMk/>
            <pc:sldMk cId="3067924223" sldId="289"/>
            <ac:spMk id="107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22.248" v="7455" actId="26606"/>
          <ac:spMkLst>
            <pc:docMk/>
            <pc:sldMk cId="3067924223" sldId="289"/>
            <ac:spMk id="107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8:54:22.248" v="7455" actId="26606"/>
          <ac:spMkLst>
            <pc:docMk/>
            <pc:sldMk cId="3067924223" sldId="289"/>
            <ac:spMk id="1073" creationId="{00000000-0000-0000-0000-000000000000}"/>
          </ac:spMkLst>
        </pc:spChg>
        <pc:spChg chg="add">
          <ac:chgData name="Łukasz Pyrzyk" userId="5fe1edd35b118c7d" providerId="LiveId" clId="{D7886CBB-0EEF-4968-B2F4-0FF450C9C8A0}" dt="2017-09-17T08:54:22.257" v="7456" actId="26606"/>
          <ac:spMkLst>
            <pc:docMk/>
            <pc:sldMk cId="3067924223" sldId="289"/>
            <ac:spMk id="1075" creationId="{00000000-0000-0000-0000-000000000000}"/>
          </ac:spMkLst>
        </pc:spChg>
        <pc:spChg chg="add">
          <ac:chgData name="Łukasz Pyrzyk" userId="5fe1edd35b118c7d" providerId="LiveId" clId="{D7886CBB-0EEF-4968-B2F4-0FF450C9C8A0}" dt="2017-09-17T08:54:22.257" v="7456" actId="26606"/>
          <ac:spMkLst>
            <pc:docMk/>
            <pc:sldMk cId="3067924223" sldId="289"/>
            <ac:spMk id="1079" creationId="{00000000-0000-0000-0000-000000000000}"/>
          </ac:spMkLst>
        </pc:spChg>
        <pc:spChg chg="add">
          <ac:chgData name="Łukasz Pyrzyk" userId="5fe1edd35b118c7d" providerId="LiveId" clId="{D7886CBB-0EEF-4968-B2F4-0FF450C9C8A0}" dt="2017-09-17T08:54:22.257" v="7456" actId="26606"/>
          <ac:spMkLst>
            <pc:docMk/>
            <pc:sldMk cId="3067924223" sldId="289"/>
            <ac:spMk id="1080" creationId="{00000000-0000-0000-0000-000000000000}"/>
          </ac:spMkLst>
        </pc:spChg>
        <pc:grpChg chg="add del">
          <ac:chgData name="Łukasz Pyrzyk" userId="5fe1edd35b118c7d" providerId="LiveId" clId="{D7886CBB-0EEF-4968-B2F4-0FF450C9C8A0}" dt="2017-09-17T08:53:56.758" v="7438" actId="26606"/>
          <ac:grpSpMkLst>
            <pc:docMk/>
            <pc:sldMk cId="3067924223" sldId="289"/>
            <ac:grpSpMk id="77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54:19.015" v="7449" actId="26606"/>
          <ac:grpSpMkLst>
            <pc:docMk/>
            <pc:sldMk cId="3067924223" sldId="289"/>
            <ac:grpSpMk id="166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53:58.015" v="7440" actId="26606"/>
          <ac:grpSpMkLst>
            <pc:docMk/>
            <pc:sldMk cId="3067924223" sldId="289"/>
            <ac:grpSpMk id="1038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54:02.730" v="7442" actId="26606"/>
          <ac:grpSpMkLst>
            <pc:docMk/>
            <pc:sldMk cId="3067924223" sldId="289"/>
            <ac:grpSpMk id="1041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54:03.145" v="7444" actId="26606"/>
          <ac:grpSpMkLst>
            <pc:docMk/>
            <pc:sldMk cId="3067924223" sldId="289"/>
            <ac:grpSpMk id="1044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54:04.647" v="7446" actId="26606"/>
          <ac:grpSpMkLst>
            <pc:docMk/>
            <pc:sldMk cId="3067924223" sldId="289"/>
            <ac:grpSpMk id="1047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54:22.257" v="7456" actId="26606"/>
          <ac:grpSpMkLst>
            <pc:docMk/>
            <pc:sldMk cId="3067924223" sldId="289"/>
            <ac:grpSpMk id="1050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54:19.995" v="7451" actId="26606"/>
          <ac:grpSpMkLst>
            <pc:docMk/>
            <pc:sldMk cId="3067924223" sldId="289"/>
            <ac:grpSpMk id="1063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54:21.086" v="7453" actId="26606"/>
          <ac:grpSpMkLst>
            <pc:docMk/>
            <pc:sldMk cId="3067924223" sldId="289"/>
            <ac:grpSpMk id="1066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8:54:22.248" v="7455" actId="26606"/>
          <ac:grpSpMkLst>
            <pc:docMk/>
            <pc:sldMk cId="3067924223" sldId="289"/>
            <ac:grpSpMk id="1069" creationId="{00000000-0000-0000-0000-000000000000}"/>
          </ac:grpSpMkLst>
        </pc:grpChg>
        <pc:grpChg chg="add">
          <ac:chgData name="Łukasz Pyrzyk" userId="5fe1edd35b118c7d" providerId="LiveId" clId="{D7886CBB-0EEF-4968-B2F4-0FF450C9C8A0}" dt="2017-09-17T08:54:22.257" v="7456" actId="26606"/>
          <ac:grpSpMkLst>
            <pc:docMk/>
            <pc:sldMk cId="3067924223" sldId="289"/>
            <ac:grpSpMk id="1076" creationId="{00000000-0000-0000-0000-000000000000}"/>
          </ac:grpSpMkLst>
        </pc:grpChg>
        <pc:picChg chg="add del mod">
          <ac:chgData name="Łukasz Pyrzyk" userId="5fe1edd35b118c7d" providerId="LiveId" clId="{D7886CBB-0EEF-4968-B2F4-0FF450C9C8A0}" dt="2017-09-17T08:53:45.429" v="7431" actId="478"/>
          <ac:picMkLst>
            <pc:docMk/>
            <pc:sldMk cId="3067924223" sldId="289"/>
            <ac:picMk id="1026" creationId="{6E902B34-8D12-4F7F-90BD-06F86484F990}"/>
          </ac:picMkLst>
        </pc:picChg>
        <pc:picChg chg="add del">
          <ac:chgData name="Łukasz Pyrzyk" userId="5fe1edd35b118c7d" providerId="LiveId" clId="{D7886CBB-0EEF-4968-B2F4-0FF450C9C8A0}" dt="2017-09-17T08:53:51.302" v="7434" actId="478"/>
          <ac:picMkLst>
            <pc:docMk/>
            <pc:sldMk cId="3067924223" sldId="289"/>
            <ac:picMk id="1028" creationId="{9F74E2DC-17CA-46BA-8DEE-D114E1400EF9}"/>
          </ac:picMkLst>
        </pc:picChg>
        <pc:picChg chg="add mod">
          <ac:chgData name="Łukasz Pyrzyk" userId="5fe1edd35b118c7d" providerId="LiveId" clId="{D7886CBB-0EEF-4968-B2F4-0FF450C9C8A0}" dt="2017-09-17T08:54:22.248" v="7455" actId="26606"/>
          <ac:picMkLst>
            <pc:docMk/>
            <pc:sldMk cId="3067924223" sldId="289"/>
            <ac:picMk id="1030" creationId="{5BCB7BF6-DBF4-4DB0-888A-B076DE881EC2}"/>
          </ac:picMkLst>
        </pc:picChg>
        <pc:cxnChg chg="add del">
          <ac:chgData name="Łukasz Pyrzyk" userId="5fe1edd35b118c7d" providerId="LiveId" clId="{D7886CBB-0EEF-4968-B2F4-0FF450C9C8A0}" dt="2017-09-17T08:54:02.730" v="7442" actId="26606"/>
          <ac:cxnSpMkLst>
            <pc:docMk/>
            <pc:sldMk cId="3067924223" sldId="289"/>
            <ac:cxnSpMk id="89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8:54:02.730" v="7442" actId="26606"/>
          <ac:cxnSpMkLst>
            <pc:docMk/>
            <pc:sldMk cId="3067924223" sldId="289"/>
            <ac:cxnSpMk id="91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8:54:22.257" v="7456" actId="26606"/>
          <ac:cxnSpMkLst>
            <pc:docMk/>
            <pc:sldMk cId="3067924223" sldId="289"/>
            <ac:cxnSpMk id="1051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8:54:22.257" v="7456" actId="26606"/>
          <ac:cxnSpMkLst>
            <pc:docMk/>
            <pc:sldMk cId="3067924223" sldId="289"/>
            <ac:cxnSpMk id="1052" creationId="{00000000-0000-0000-0000-000000000000}"/>
          </ac:cxnSpMkLst>
        </pc:cxnChg>
        <pc:cxnChg chg="add">
          <ac:chgData name="Łukasz Pyrzyk" userId="5fe1edd35b118c7d" providerId="LiveId" clId="{D7886CBB-0EEF-4968-B2F4-0FF450C9C8A0}" dt="2017-09-17T08:54:22.257" v="7456" actId="26606"/>
          <ac:cxnSpMkLst>
            <pc:docMk/>
            <pc:sldMk cId="3067924223" sldId="289"/>
            <ac:cxnSpMk id="1077" creationId="{00000000-0000-0000-0000-000000000000}"/>
          </ac:cxnSpMkLst>
        </pc:cxnChg>
        <pc:cxnChg chg="add">
          <ac:chgData name="Łukasz Pyrzyk" userId="5fe1edd35b118c7d" providerId="LiveId" clId="{D7886CBB-0EEF-4968-B2F4-0FF450C9C8A0}" dt="2017-09-17T08:54:22.257" v="7456" actId="26606"/>
          <ac:cxnSpMkLst>
            <pc:docMk/>
            <pc:sldMk cId="3067924223" sldId="289"/>
            <ac:cxnSpMk id="1078" creationId="{00000000-0000-0000-0000-000000000000}"/>
          </ac:cxnSpMkLst>
        </pc:cxnChg>
      </pc:sldChg>
      <pc:sldChg chg="addSp modSp add ord modTransition">
        <pc:chgData name="Łukasz Pyrzyk" userId="5fe1edd35b118c7d" providerId="LiveId" clId="{D7886CBB-0EEF-4968-B2F4-0FF450C9C8A0}" dt="2017-09-17T11:03:29.625" v="9107" actId="20577"/>
        <pc:sldMkLst>
          <pc:docMk/>
          <pc:sldMk cId="3347859818" sldId="290"/>
        </pc:sldMkLst>
        <pc:spChg chg="add">
          <ac:chgData name="Łukasz Pyrzyk" userId="5fe1edd35b118c7d" providerId="LiveId" clId="{D7886CBB-0EEF-4968-B2F4-0FF450C9C8A0}" dt="2017-09-17T10:28:40.334" v="8862" actId="2711"/>
          <ac:spMkLst>
            <pc:docMk/>
            <pc:sldMk cId="3347859818" sldId="290"/>
            <ac:spMk id="3" creationId="{98B4FC9D-DB03-4557-BC0A-5B5BB392FC9C}"/>
          </ac:spMkLst>
        </pc:spChg>
        <pc:spChg chg="mod">
          <ac:chgData name="Łukasz Pyrzyk" userId="5fe1edd35b118c7d" providerId="LiveId" clId="{D7886CBB-0EEF-4968-B2F4-0FF450C9C8A0}" dt="2017-09-17T10:35:19.235" v="8979" actId="2711"/>
          <ac:spMkLst>
            <pc:docMk/>
            <pc:sldMk cId="3347859818" sldId="290"/>
            <ac:spMk id="4" creationId="{5A0B2A90-2AF7-4EBD-B912-AE16C273810B}"/>
          </ac:spMkLst>
        </pc:spChg>
      </pc:sldChg>
      <pc:sldChg chg="addSp modSp add modTransition modAnim">
        <pc:chgData name="Łukasz Pyrzyk" userId="5fe1edd35b118c7d" providerId="LiveId" clId="{D7886CBB-0EEF-4968-B2F4-0FF450C9C8A0}" dt="2017-09-17T11:05:05.421" v="9131" actId="20577"/>
        <pc:sldMkLst>
          <pc:docMk/>
          <pc:sldMk cId="219166307" sldId="291"/>
        </pc:sldMkLst>
        <pc:spChg chg="mod">
          <ac:chgData name="Łukasz Pyrzyk" userId="5fe1edd35b118c7d" providerId="LiveId" clId="{D7886CBB-0EEF-4968-B2F4-0FF450C9C8A0}" dt="2017-09-17T10:36:13.666" v="8984" actId="2711"/>
          <ac:spMkLst>
            <pc:docMk/>
            <pc:sldMk cId="219166307" sldId="291"/>
            <ac:spMk id="3" creationId="{3FB65639-7D83-4D9A-B3B6-40C8BC8D8202}"/>
          </ac:spMkLst>
        </pc:spChg>
        <pc:spChg chg="add">
          <ac:chgData name="Łukasz Pyrzyk" userId="5fe1edd35b118c7d" providerId="LiveId" clId="{D7886CBB-0EEF-4968-B2F4-0FF450C9C8A0}" dt="2017-09-17T10:28:57.841" v="8868" actId="2711"/>
          <ac:spMkLst>
            <pc:docMk/>
            <pc:sldMk cId="219166307" sldId="291"/>
            <ac:spMk id="5" creationId="{4737D066-0399-4545-B4AC-ED0A2B1669E0}"/>
          </ac:spMkLst>
        </pc:spChg>
        <pc:spChg chg="mod">
          <ac:chgData name="Łukasz Pyrzyk" userId="5fe1edd35b118c7d" providerId="LiveId" clId="{D7886CBB-0EEF-4968-B2F4-0FF450C9C8A0}" dt="2017-09-17T10:36:20.680" v="8989" actId="2711"/>
          <ac:spMkLst>
            <pc:docMk/>
            <pc:sldMk cId="219166307" sldId="291"/>
            <ac:spMk id="8" creationId="{DF79D2FC-9933-45B2-8CB4-FD852C7039C2}"/>
          </ac:spMkLst>
        </pc:spChg>
      </pc:sldChg>
      <pc:sldChg chg="addSp delSp modSp add ord modTransition delAnim modAnim modNotesTx">
        <pc:chgData name="Łukasz Pyrzyk" userId="5fe1edd35b118c7d" providerId="LiveId" clId="{D7886CBB-0EEF-4968-B2F4-0FF450C9C8A0}" dt="2017-09-17T11:26:17.304" v="9285" actId="14100"/>
        <pc:sldMkLst>
          <pc:docMk/>
          <pc:sldMk cId="933692865" sldId="292"/>
        </pc:sldMkLst>
        <pc:spChg chg="mod">
          <ac:chgData name="Łukasz Pyrzyk" userId="5fe1edd35b118c7d" providerId="LiveId" clId="{D7886CBB-0EEF-4968-B2F4-0FF450C9C8A0}" dt="2017-09-17T10:37:13.239" v="8991" actId="2711"/>
          <ac:spMkLst>
            <pc:docMk/>
            <pc:sldMk cId="933692865" sldId="292"/>
            <ac:spMk id="3" creationId="{3FB65639-7D83-4D9A-B3B6-40C8BC8D8202}"/>
          </ac:spMkLst>
        </pc:spChg>
        <pc:spChg chg="del">
          <ac:chgData name="Łukasz Pyrzyk" userId="5fe1edd35b118c7d" providerId="LiveId" clId="{D7886CBB-0EEF-4968-B2F4-0FF450C9C8A0}" dt="2017-09-17T08:40:33.277" v="7003" actId="478"/>
          <ac:spMkLst>
            <pc:docMk/>
            <pc:sldMk cId="933692865" sldId="292"/>
            <ac:spMk id="6" creationId="{795A43D1-D39E-402E-B186-897E10C27FE2}"/>
          </ac:spMkLst>
        </pc:spChg>
        <pc:spChg chg="add">
          <ac:chgData name="Łukasz Pyrzyk" userId="5fe1edd35b118c7d" providerId="LiveId" clId="{D7886CBB-0EEF-4968-B2F4-0FF450C9C8A0}" dt="2017-09-17T10:29:00.565" v="8870" actId="2711"/>
          <ac:spMkLst>
            <pc:docMk/>
            <pc:sldMk cId="933692865" sldId="292"/>
            <ac:spMk id="7" creationId="{9CA1C017-57EC-4227-A765-A39C7FB1E10A}"/>
          </ac:spMkLst>
        </pc:spChg>
        <pc:picChg chg="add mod">
          <ac:chgData name="Łukasz Pyrzyk" userId="5fe1edd35b118c7d" providerId="LiveId" clId="{D7886CBB-0EEF-4968-B2F4-0FF450C9C8A0}" dt="2017-09-17T11:26:17.304" v="9285" actId="14100"/>
          <ac:picMkLst>
            <pc:docMk/>
            <pc:sldMk cId="933692865" sldId="292"/>
            <ac:picMk id="4" creationId="{2E542ABE-7290-4E5C-AE23-CB52F55FFE0C}"/>
          </ac:picMkLst>
        </pc:picChg>
      </pc:sldChg>
      <pc:sldChg chg="addSp modSp add ord modTransition">
        <pc:chgData name="Łukasz Pyrzyk" userId="5fe1edd35b118c7d" providerId="LiveId" clId="{D7886CBB-0EEF-4968-B2F4-0FF450C9C8A0}" dt="2017-09-17T11:05:17.156" v="9137" actId="20577"/>
        <pc:sldMkLst>
          <pc:docMk/>
          <pc:sldMk cId="1029840451" sldId="293"/>
        </pc:sldMkLst>
        <pc:spChg chg="add">
          <ac:chgData name="Łukasz Pyrzyk" userId="5fe1edd35b118c7d" providerId="LiveId" clId="{D7886CBB-0EEF-4968-B2F4-0FF450C9C8A0}" dt="2017-09-17T10:29:08.648" v="8874" actId="2711"/>
          <ac:spMkLst>
            <pc:docMk/>
            <pc:sldMk cId="1029840451" sldId="293"/>
            <ac:spMk id="3" creationId="{1AA6C36C-12FC-4D4A-8719-2007F3C92A62}"/>
          </ac:spMkLst>
        </pc:spChg>
        <pc:spChg chg="mod">
          <ac:chgData name="Łukasz Pyrzyk" userId="5fe1edd35b118c7d" providerId="LiveId" clId="{D7886CBB-0EEF-4968-B2F4-0FF450C9C8A0}" dt="2017-09-17T09:00:21.325" v="7691" actId="14100"/>
          <ac:spMkLst>
            <pc:docMk/>
            <pc:sldMk cId="1029840451" sldId="293"/>
            <ac:spMk id="4" creationId="{5A0B2A90-2AF7-4EBD-B912-AE16C273810B}"/>
          </ac:spMkLst>
        </pc:spChg>
      </pc:sldChg>
      <pc:sldChg chg="addSp modSp add modTransition">
        <pc:chgData name="Łukasz Pyrzyk" userId="5fe1edd35b118c7d" providerId="LiveId" clId="{D7886CBB-0EEF-4968-B2F4-0FF450C9C8A0}" dt="2017-09-17T11:05:25.429" v="9141" actId="20577"/>
        <pc:sldMkLst>
          <pc:docMk/>
          <pc:sldMk cId="225654788" sldId="294"/>
        </pc:sldMkLst>
        <pc:spChg chg="mod">
          <ac:chgData name="Łukasz Pyrzyk" userId="5fe1edd35b118c7d" providerId="LiveId" clId="{D7886CBB-0EEF-4968-B2F4-0FF450C9C8A0}" dt="2017-09-17T10:39:09.530" v="9007" actId="14100"/>
          <ac:spMkLst>
            <pc:docMk/>
            <pc:sldMk cId="225654788" sldId="294"/>
            <ac:spMk id="2" creationId="{B572AD51-F182-449B-A446-1E3EE30F47FF}"/>
          </ac:spMkLst>
        </pc:spChg>
        <pc:spChg chg="mod">
          <ac:chgData name="Łukasz Pyrzyk" userId="5fe1edd35b118c7d" providerId="LiveId" clId="{D7886CBB-0EEF-4968-B2F4-0FF450C9C8A0}" dt="2017-09-17T10:39:13.442" v="9009" actId="2711"/>
          <ac:spMkLst>
            <pc:docMk/>
            <pc:sldMk cId="225654788" sldId="294"/>
            <ac:spMk id="3" creationId="{3FB65639-7D83-4D9A-B3B6-40C8BC8D8202}"/>
          </ac:spMkLst>
        </pc:spChg>
        <pc:spChg chg="add">
          <ac:chgData name="Łukasz Pyrzyk" userId="5fe1edd35b118c7d" providerId="LiveId" clId="{D7886CBB-0EEF-4968-B2F4-0FF450C9C8A0}" dt="2017-09-17T10:29:20.040" v="8878" actId="2711"/>
          <ac:spMkLst>
            <pc:docMk/>
            <pc:sldMk cId="225654788" sldId="294"/>
            <ac:spMk id="4" creationId="{624629AA-6C20-48B5-A10F-BD07E14A31A1}"/>
          </ac:spMkLst>
        </pc:spChg>
      </pc:sldChg>
      <pc:sldChg chg="addSp modSp add modTransition modAnim modNotesTx">
        <pc:chgData name="Łukasz Pyrzyk" userId="5fe1edd35b118c7d" providerId="LiveId" clId="{D7886CBB-0EEF-4968-B2F4-0FF450C9C8A0}" dt="2017-09-17T11:05:32.937" v="9145" actId="20577"/>
        <pc:sldMkLst>
          <pc:docMk/>
          <pc:sldMk cId="1387331136" sldId="295"/>
        </pc:sldMkLst>
        <pc:spChg chg="mod">
          <ac:chgData name="Łukasz Pyrzyk" userId="5fe1edd35b118c7d" providerId="LiveId" clId="{D7886CBB-0EEF-4968-B2F4-0FF450C9C8A0}" dt="2017-09-17T10:40:14.029" v="9024" actId="2711"/>
          <ac:spMkLst>
            <pc:docMk/>
            <pc:sldMk cId="1387331136" sldId="295"/>
            <ac:spMk id="2" creationId="{B572AD51-F182-449B-A446-1E3EE30F47FF}"/>
          </ac:spMkLst>
        </pc:spChg>
        <pc:spChg chg="mod">
          <ac:chgData name="Łukasz Pyrzyk" userId="5fe1edd35b118c7d" providerId="LiveId" clId="{D7886CBB-0EEF-4968-B2F4-0FF450C9C8A0}" dt="2017-09-17T10:40:21.041" v="9026" actId="2711"/>
          <ac:spMkLst>
            <pc:docMk/>
            <pc:sldMk cId="1387331136" sldId="295"/>
            <ac:spMk id="3" creationId="{3FB65639-7D83-4D9A-B3B6-40C8BC8D8202}"/>
          </ac:spMkLst>
        </pc:spChg>
        <pc:spChg chg="mod">
          <ac:chgData name="Łukasz Pyrzyk" userId="5fe1edd35b118c7d" providerId="LiveId" clId="{D7886CBB-0EEF-4968-B2F4-0FF450C9C8A0}" dt="2017-09-17T10:40:41.217" v="9030" actId="2711"/>
          <ac:spMkLst>
            <pc:docMk/>
            <pc:sldMk cId="1387331136" sldId="295"/>
            <ac:spMk id="4" creationId="{E155AC40-8823-4155-9287-68B922AB47FB}"/>
          </ac:spMkLst>
        </pc:spChg>
        <pc:spChg chg="add">
          <ac:chgData name="Łukasz Pyrzyk" userId="5fe1edd35b118c7d" providerId="LiveId" clId="{D7886CBB-0EEF-4968-B2F4-0FF450C9C8A0}" dt="2017-09-17T10:29:28.384" v="8881" actId="2711"/>
          <ac:spMkLst>
            <pc:docMk/>
            <pc:sldMk cId="1387331136" sldId="295"/>
            <ac:spMk id="5" creationId="{AA7B4A50-2714-412D-AEE4-29B333328AD8}"/>
          </ac:spMkLst>
        </pc:spChg>
      </pc:sldChg>
      <pc:sldChg chg="addSp modSp add modTransition modAnim modNotesTx">
        <pc:chgData name="Łukasz Pyrzyk" userId="5fe1edd35b118c7d" providerId="LiveId" clId="{D7886CBB-0EEF-4968-B2F4-0FF450C9C8A0}" dt="2017-09-17T11:28:49.168" v="9292" actId="20577"/>
        <pc:sldMkLst>
          <pc:docMk/>
          <pc:sldMk cId="4105664015" sldId="296"/>
        </pc:sldMkLst>
        <pc:spChg chg="mod">
          <ac:chgData name="Łukasz Pyrzyk" userId="5fe1edd35b118c7d" providerId="LiveId" clId="{D7886CBB-0EEF-4968-B2F4-0FF450C9C8A0}" dt="2017-09-17T10:41:27.991" v="9043" actId="255"/>
          <ac:spMkLst>
            <pc:docMk/>
            <pc:sldMk cId="4105664015" sldId="296"/>
            <ac:spMk id="2" creationId="{B572AD51-F182-449B-A446-1E3EE30F47FF}"/>
          </ac:spMkLst>
        </pc:spChg>
        <pc:spChg chg="add">
          <ac:chgData name="Łukasz Pyrzyk" userId="5fe1edd35b118c7d" providerId="LiveId" clId="{D7886CBB-0EEF-4968-B2F4-0FF450C9C8A0}" dt="2017-09-17T10:30:17.428" v="8891" actId="255"/>
          <ac:spMkLst>
            <pc:docMk/>
            <pc:sldMk cId="4105664015" sldId="296"/>
            <ac:spMk id="4" creationId="{C37A5DAC-1371-4963-AE2F-59DE8A580404}"/>
          </ac:spMkLst>
        </pc:spChg>
        <pc:spChg chg="mod">
          <ac:chgData name="Łukasz Pyrzyk" userId="5fe1edd35b118c7d" providerId="LiveId" clId="{D7886CBB-0EEF-4968-B2F4-0FF450C9C8A0}" dt="2017-09-17T11:28:43.544" v="9291" actId="6549"/>
          <ac:spMkLst>
            <pc:docMk/>
            <pc:sldMk cId="4105664015" sldId="296"/>
            <ac:spMk id="6" creationId="{34563A9C-A035-4935-83CB-65C71D24C831}"/>
          </ac:spMkLst>
        </pc:spChg>
      </pc:sldChg>
      <pc:sldChg chg="addSp delSp modSp add modTransition modNotesTx">
        <pc:chgData name="Łukasz Pyrzyk" userId="5fe1edd35b118c7d" providerId="LiveId" clId="{D7886CBB-0EEF-4968-B2F4-0FF450C9C8A0}" dt="2017-09-18T09:17:07.260" v="9473" actId="20577"/>
        <pc:sldMkLst>
          <pc:docMk/>
          <pc:sldMk cId="2385004243" sldId="297"/>
        </pc:sldMkLst>
        <pc:spChg chg="mod ord">
          <ac:chgData name="Łukasz Pyrzyk" userId="5fe1edd35b118c7d" providerId="LiveId" clId="{D7886CBB-0EEF-4968-B2F4-0FF450C9C8A0}" dt="2017-09-17T09:35:05.055" v="8497" actId="26606"/>
          <ac:spMkLst>
            <pc:docMk/>
            <pc:sldMk cId="2385004243" sldId="297"/>
            <ac:spMk id="2" creationId="{B572AD51-F182-449B-A446-1E3EE30F47FF}"/>
          </ac:spMkLst>
        </pc:spChg>
        <pc:spChg chg="add del mod">
          <ac:chgData name="Łukasz Pyrzyk" userId="5fe1edd35b118c7d" providerId="LiveId" clId="{D7886CBB-0EEF-4968-B2F4-0FF450C9C8A0}" dt="2017-09-17T09:34:55.234" v="8477" actId="478"/>
          <ac:spMkLst>
            <pc:docMk/>
            <pc:sldMk cId="2385004243" sldId="297"/>
            <ac:spMk id="5" creationId="{460BC015-17FE-4C69-9A9E-AEECBA59CF08}"/>
          </ac:spMkLst>
        </pc:spChg>
        <pc:spChg chg="del mod">
          <ac:chgData name="Łukasz Pyrzyk" userId="5fe1edd35b118c7d" providerId="LiveId" clId="{D7886CBB-0EEF-4968-B2F4-0FF450C9C8A0}" dt="2017-09-17T09:34:54.027" v="8476" actId="478"/>
          <ac:spMkLst>
            <pc:docMk/>
            <pc:sldMk cId="2385004243" sldId="297"/>
            <ac:spMk id="6" creationId="{34563A9C-A035-4935-83CB-65C71D24C831}"/>
          </ac:spMkLst>
        </pc:spChg>
        <pc:spChg chg="add del">
          <ac:chgData name="Łukasz Pyrzyk" userId="5fe1edd35b118c7d" providerId="LiveId" clId="{D7886CBB-0EEF-4968-B2F4-0FF450C9C8A0}" dt="2017-09-17T09:34:57.741" v="8479" actId="26606"/>
          <ac:spMkLst>
            <pc:docMk/>
            <pc:sldMk cId="2385004243" sldId="297"/>
            <ac:spMk id="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4:58.472" v="8481" actId="26606"/>
          <ac:spMkLst>
            <pc:docMk/>
            <pc:sldMk cId="2385004243" sldId="297"/>
            <ac:spMk id="2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4:59.540" v="8483" actId="26606"/>
          <ac:spMkLst>
            <pc:docMk/>
            <pc:sldMk cId="2385004243" sldId="297"/>
            <ac:spMk id="2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4:59.540" v="8483" actId="26606"/>
          <ac:spMkLst>
            <pc:docMk/>
            <pc:sldMk cId="2385004243" sldId="297"/>
            <ac:spMk id="2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4:59.540" v="8483" actId="26606"/>
          <ac:spMkLst>
            <pc:docMk/>
            <pc:sldMk cId="2385004243" sldId="297"/>
            <ac:spMk id="2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4:59.540" v="8483" actId="26606"/>
          <ac:spMkLst>
            <pc:docMk/>
            <pc:sldMk cId="2385004243" sldId="297"/>
            <ac:spMk id="3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4:59.540" v="8483" actId="26606"/>
          <ac:spMkLst>
            <pc:docMk/>
            <pc:sldMk cId="2385004243" sldId="297"/>
            <ac:spMk id="3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4:59.540" v="8483" actId="26606"/>
          <ac:spMkLst>
            <pc:docMk/>
            <pc:sldMk cId="2385004243" sldId="297"/>
            <ac:spMk id="3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4:59.540" v="8483" actId="26606"/>
          <ac:spMkLst>
            <pc:docMk/>
            <pc:sldMk cId="2385004243" sldId="297"/>
            <ac:spMk id="3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4:59.540" v="8483" actId="26606"/>
          <ac:spMkLst>
            <pc:docMk/>
            <pc:sldMk cId="2385004243" sldId="297"/>
            <ac:spMk id="3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0.107" v="8485" actId="26606"/>
          <ac:spMkLst>
            <pc:docMk/>
            <pc:sldMk cId="2385004243" sldId="297"/>
            <ac:spMk id="4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0.107" v="8485" actId="26606"/>
          <ac:spMkLst>
            <pc:docMk/>
            <pc:sldMk cId="2385004243" sldId="297"/>
            <ac:spMk id="4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0.107" v="8485" actId="26606"/>
          <ac:spMkLst>
            <pc:docMk/>
            <pc:sldMk cId="2385004243" sldId="297"/>
            <ac:spMk id="4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0.107" v="8485" actId="26606"/>
          <ac:spMkLst>
            <pc:docMk/>
            <pc:sldMk cId="2385004243" sldId="297"/>
            <ac:spMk id="4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0.107" v="8485" actId="26606"/>
          <ac:spMkLst>
            <pc:docMk/>
            <pc:sldMk cId="2385004243" sldId="297"/>
            <ac:spMk id="4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0.107" v="8485" actId="26606"/>
          <ac:spMkLst>
            <pc:docMk/>
            <pc:sldMk cId="2385004243" sldId="297"/>
            <ac:spMk id="4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0.107" v="8485" actId="26606"/>
          <ac:spMkLst>
            <pc:docMk/>
            <pc:sldMk cId="2385004243" sldId="297"/>
            <ac:spMk id="4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0.107" v="8485" actId="26606"/>
          <ac:spMkLst>
            <pc:docMk/>
            <pc:sldMk cId="2385004243" sldId="297"/>
            <ac:spMk id="5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0.107" v="8485" actId="26606"/>
          <ac:spMkLst>
            <pc:docMk/>
            <pc:sldMk cId="2385004243" sldId="297"/>
            <ac:spMk id="5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0.107" v="8485" actId="26606"/>
          <ac:spMkLst>
            <pc:docMk/>
            <pc:sldMk cId="2385004243" sldId="297"/>
            <ac:spMk id="5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0.837" v="8487" actId="26606"/>
          <ac:spMkLst>
            <pc:docMk/>
            <pc:sldMk cId="2385004243" sldId="297"/>
            <ac:spMk id="5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1.178" v="8489" actId="26606"/>
          <ac:spMkLst>
            <pc:docMk/>
            <pc:sldMk cId="2385004243" sldId="297"/>
            <ac:spMk id="5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1.178" v="8489" actId="26606"/>
          <ac:spMkLst>
            <pc:docMk/>
            <pc:sldMk cId="2385004243" sldId="297"/>
            <ac:spMk id="5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1.178" v="8489" actId="26606"/>
          <ac:spMkLst>
            <pc:docMk/>
            <pc:sldMk cId="2385004243" sldId="297"/>
            <ac:spMk id="6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1.178" v="8489" actId="26606"/>
          <ac:spMkLst>
            <pc:docMk/>
            <pc:sldMk cId="2385004243" sldId="297"/>
            <ac:spMk id="6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1.178" v="8489" actId="26606"/>
          <ac:spMkLst>
            <pc:docMk/>
            <pc:sldMk cId="2385004243" sldId="297"/>
            <ac:spMk id="6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1.178" v="8489" actId="26606"/>
          <ac:spMkLst>
            <pc:docMk/>
            <pc:sldMk cId="2385004243" sldId="297"/>
            <ac:spMk id="6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1.178" v="8489" actId="26606"/>
          <ac:spMkLst>
            <pc:docMk/>
            <pc:sldMk cId="2385004243" sldId="297"/>
            <ac:spMk id="6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1.178" v="8489" actId="26606"/>
          <ac:spMkLst>
            <pc:docMk/>
            <pc:sldMk cId="2385004243" sldId="297"/>
            <ac:spMk id="6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1.178" v="8489" actId="26606"/>
          <ac:spMkLst>
            <pc:docMk/>
            <pc:sldMk cId="2385004243" sldId="297"/>
            <ac:spMk id="6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1.178" v="8489" actId="26606"/>
          <ac:spMkLst>
            <pc:docMk/>
            <pc:sldMk cId="2385004243" sldId="297"/>
            <ac:spMk id="6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2.037" v="8491" actId="26606"/>
          <ac:spMkLst>
            <pc:docMk/>
            <pc:sldMk cId="2385004243" sldId="297"/>
            <ac:spMk id="7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2.511" v="8493" actId="26606"/>
          <ac:spMkLst>
            <pc:docMk/>
            <pc:sldMk cId="2385004243" sldId="297"/>
            <ac:spMk id="7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2.511" v="8493" actId="26606"/>
          <ac:spMkLst>
            <pc:docMk/>
            <pc:sldMk cId="2385004243" sldId="297"/>
            <ac:spMk id="7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2.511" v="8493" actId="26606"/>
          <ac:spMkLst>
            <pc:docMk/>
            <pc:sldMk cId="2385004243" sldId="297"/>
            <ac:spMk id="7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2.511" v="8493" actId="26606"/>
          <ac:spMkLst>
            <pc:docMk/>
            <pc:sldMk cId="2385004243" sldId="297"/>
            <ac:spMk id="8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2.511" v="8493" actId="26606"/>
          <ac:spMkLst>
            <pc:docMk/>
            <pc:sldMk cId="2385004243" sldId="297"/>
            <ac:spMk id="8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2.511" v="8493" actId="26606"/>
          <ac:spMkLst>
            <pc:docMk/>
            <pc:sldMk cId="2385004243" sldId="297"/>
            <ac:spMk id="8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2.511" v="8493" actId="26606"/>
          <ac:spMkLst>
            <pc:docMk/>
            <pc:sldMk cId="2385004243" sldId="297"/>
            <ac:spMk id="8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2.511" v="8493" actId="26606"/>
          <ac:spMkLst>
            <pc:docMk/>
            <pc:sldMk cId="2385004243" sldId="297"/>
            <ac:spMk id="8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2.511" v="8493" actId="26606"/>
          <ac:spMkLst>
            <pc:docMk/>
            <pc:sldMk cId="2385004243" sldId="297"/>
            <ac:spMk id="8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2.511" v="8493" actId="26606"/>
          <ac:spMkLst>
            <pc:docMk/>
            <pc:sldMk cId="2385004243" sldId="297"/>
            <ac:spMk id="86" creationId="{00000000-0000-0000-0000-000000000000}"/>
          </ac:spMkLst>
        </pc:spChg>
        <pc:spChg chg="add">
          <ac:chgData name="Łukasz Pyrzyk" userId="5fe1edd35b118c7d" providerId="LiveId" clId="{D7886CBB-0EEF-4968-B2F4-0FF450C9C8A0}" dt="2017-09-17T10:30:20.383" v="8892" actId="2711"/>
          <ac:spMkLst>
            <pc:docMk/>
            <pc:sldMk cId="2385004243" sldId="297"/>
            <ac:spMk id="87" creationId="{DC5A27C1-8191-4CBC-B89B-36EF947B38DE}"/>
          </ac:spMkLst>
        </pc:spChg>
        <pc:spChg chg="add del">
          <ac:chgData name="Łukasz Pyrzyk" userId="5fe1edd35b118c7d" providerId="LiveId" clId="{D7886CBB-0EEF-4968-B2F4-0FF450C9C8A0}" dt="2017-09-17T09:35:04.046" v="8495" actId="26606"/>
          <ac:spMkLst>
            <pc:docMk/>
            <pc:sldMk cId="2385004243" sldId="297"/>
            <ac:spMk id="8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09:35:05.055" v="8497" actId="26606"/>
          <ac:spMkLst>
            <pc:docMk/>
            <pc:sldMk cId="2385004243" sldId="297"/>
            <ac:spMk id="91" creationId="{00000000-0000-0000-0000-000000000000}"/>
          </ac:spMkLst>
        </pc:spChg>
        <pc:grpChg chg="add del">
          <ac:chgData name="Łukasz Pyrzyk" userId="5fe1edd35b118c7d" providerId="LiveId" clId="{D7886CBB-0EEF-4968-B2F4-0FF450C9C8A0}" dt="2017-09-17T09:34:57.741" v="8479" actId="26606"/>
          <ac:grpSpMkLst>
            <pc:docMk/>
            <pc:sldMk cId="2385004243" sldId="297"/>
            <ac:grpSpMk id="10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34:58.472" v="8481" actId="26606"/>
          <ac:grpSpMkLst>
            <pc:docMk/>
            <pc:sldMk cId="2385004243" sldId="297"/>
            <ac:grpSpMk id="23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34:59.540" v="8483" actId="26606"/>
          <ac:grpSpMkLst>
            <pc:docMk/>
            <pc:sldMk cId="2385004243" sldId="297"/>
            <ac:grpSpMk id="27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35:00.107" v="8485" actId="26606"/>
          <ac:grpSpMkLst>
            <pc:docMk/>
            <pc:sldMk cId="2385004243" sldId="297"/>
            <ac:grpSpMk id="43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35:00.837" v="8487" actId="26606"/>
          <ac:grpSpMkLst>
            <pc:docMk/>
            <pc:sldMk cId="2385004243" sldId="297"/>
            <ac:grpSpMk id="55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35:01.178" v="8489" actId="26606"/>
          <ac:grpSpMkLst>
            <pc:docMk/>
            <pc:sldMk cId="2385004243" sldId="297"/>
            <ac:grpSpMk id="58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35:02.037" v="8491" actId="26606"/>
          <ac:grpSpMkLst>
            <pc:docMk/>
            <pc:sldMk cId="2385004243" sldId="297"/>
            <ac:grpSpMk id="72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35:02.511" v="8493" actId="26606"/>
          <ac:grpSpMkLst>
            <pc:docMk/>
            <pc:sldMk cId="2385004243" sldId="297"/>
            <ac:grpSpMk id="75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35:04.046" v="8495" actId="26606"/>
          <ac:grpSpMkLst>
            <pc:docMk/>
            <pc:sldMk cId="2385004243" sldId="297"/>
            <ac:grpSpMk id="89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09:35:05.055" v="8497" actId="26606"/>
          <ac:grpSpMkLst>
            <pc:docMk/>
            <pc:sldMk cId="2385004243" sldId="297"/>
            <ac:grpSpMk id="92" creationId="{00000000-0000-0000-0000-000000000000}"/>
          </ac:grpSpMkLst>
        </pc:grpChg>
        <pc:picChg chg="add mod">
          <ac:chgData name="Łukasz Pyrzyk" userId="5fe1edd35b118c7d" providerId="LiveId" clId="{D7886CBB-0EEF-4968-B2F4-0FF450C9C8A0}" dt="2017-09-17T09:35:17.871" v="8500" actId="14100"/>
          <ac:picMkLst>
            <pc:docMk/>
            <pc:sldMk cId="2385004243" sldId="297"/>
            <ac:picMk id="3" creationId="{5A076338-26CF-4FD4-8DA0-B70CC60694DF}"/>
          </ac:picMkLst>
        </pc:picChg>
        <pc:cxnChg chg="add del">
          <ac:chgData name="Łukasz Pyrzyk" userId="5fe1edd35b118c7d" providerId="LiveId" clId="{D7886CBB-0EEF-4968-B2F4-0FF450C9C8A0}" dt="2017-09-17T09:34:59.540" v="8483" actId="26606"/>
          <ac:cxnSpMkLst>
            <pc:docMk/>
            <pc:sldMk cId="2385004243" sldId="297"/>
            <ac:cxnSpMk id="24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9:34:59.540" v="8483" actId="26606"/>
          <ac:cxnSpMkLst>
            <pc:docMk/>
            <pc:sldMk cId="2385004243" sldId="297"/>
            <ac:cxnSpMk id="29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9:35:00.107" v="8485" actId="26606"/>
          <ac:cxnSpMkLst>
            <pc:docMk/>
            <pc:sldMk cId="2385004243" sldId="297"/>
            <ac:cxnSpMk id="45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9:35:00.107" v="8485" actId="26606"/>
          <ac:cxnSpMkLst>
            <pc:docMk/>
            <pc:sldMk cId="2385004243" sldId="297"/>
            <ac:cxnSpMk id="46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9:35:01.178" v="8489" actId="26606"/>
          <ac:cxnSpMkLst>
            <pc:docMk/>
            <pc:sldMk cId="2385004243" sldId="297"/>
            <ac:cxnSpMk id="60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9:35:01.178" v="8489" actId="26606"/>
          <ac:cxnSpMkLst>
            <pc:docMk/>
            <pc:sldMk cId="2385004243" sldId="297"/>
            <ac:cxnSpMk id="61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9:35:02.511" v="8493" actId="26606"/>
          <ac:cxnSpMkLst>
            <pc:docMk/>
            <pc:sldMk cId="2385004243" sldId="297"/>
            <ac:cxnSpMk id="77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09:35:02.511" v="8493" actId="26606"/>
          <ac:cxnSpMkLst>
            <pc:docMk/>
            <pc:sldMk cId="2385004243" sldId="297"/>
            <ac:cxnSpMk id="78" creationId="{00000000-0000-0000-0000-000000000000}"/>
          </ac:cxnSpMkLst>
        </pc:cxnChg>
      </pc:sldChg>
      <pc:sldChg chg="addSp delSp modSp add ord modTransition modAnim modNotesTx">
        <pc:chgData name="Łukasz Pyrzyk" userId="5fe1edd35b118c7d" providerId="LiveId" clId="{D7886CBB-0EEF-4968-B2F4-0FF450C9C8A0}" dt="2017-09-18T09:17:04.291" v="9471" actId="20577"/>
        <pc:sldMkLst>
          <pc:docMk/>
          <pc:sldMk cId="3164296332" sldId="298"/>
        </pc:sldMkLst>
        <pc:spChg chg="mod">
          <ac:chgData name="Łukasz Pyrzyk" userId="5fe1edd35b118c7d" providerId="LiveId" clId="{D7886CBB-0EEF-4968-B2F4-0FF450C9C8A0}" dt="2017-09-17T10:41:45.469" v="9045" actId="2711"/>
          <ac:spMkLst>
            <pc:docMk/>
            <pc:sldMk cId="3164296332" sldId="298"/>
            <ac:spMk id="2" creationId="{B572AD51-F182-449B-A446-1E3EE30F47FF}"/>
          </ac:spMkLst>
        </pc:spChg>
        <pc:spChg chg="add">
          <ac:chgData name="Łukasz Pyrzyk" userId="5fe1edd35b118c7d" providerId="LiveId" clId="{D7886CBB-0EEF-4968-B2F4-0FF450C9C8A0}" dt="2017-09-17T10:30:23.115" v="8893" actId="2711"/>
          <ac:spMkLst>
            <pc:docMk/>
            <pc:sldMk cId="3164296332" sldId="298"/>
            <ac:spMk id="4" creationId="{7ADF04BF-B01D-41F7-B63F-800ACDA50A21}"/>
          </ac:spMkLst>
        </pc:spChg>
        <pc:spChg chg="add del mod">
          <ac:chgData name="Łukasz Pyrzyk" userId="5fe1edd35b118c7d" providerId="LiveId" clId="{D7886CBB-0EEF-4968-B2F4-0FF450C9C8A0}" dt="2017-09-17T11:29:32.418" v="9297" actId="20577"/>
          <ac:spMkLst>
            <pc:docMk/>
            <pc:sldMk cId="3164296332" sldId="298"/>
            <ac:spMk id="6" creationId="{34563A9C-A035-4935-83CB-65C71D24C831}"/>
          </ac:spMkLst>
        </pc:spChg>
        <pc:graphicFrameChg chg="add del mod">
          <ac:chgData name="Łukasz Pyrzyk" userId="5fe1edd35b118c7d" providerId="LiveId" clId="{D7886CBB-0EEF-4968-B2F4-0FF450C9C8A0}" dt="2017-09-17T11:29:32.418" v="9297" actId="20577"/>
          <ac:graphicFrameMkLst>
            <pc:docMk/>
            <pc:sldMk cId="3164296332" sldId="298"/>
            <ac:graphicFrameMk id="3" creationId="{F785707D-F6C7-4D7B-B94F-9F5CE0587506}"/>
          </ac:graphicFrameMkLst>
        </pc:graphicFrameChg>
      </pc:sldChg>
      <pc:sldChg chg="addSp delSp modSp add ord modTransition modNotesTx">
        <pc:chgData name="Łukasz Pyrzyk" userId="5fe1edd35b118c7d" providerId="LiveId" clId="{D7886CBB-0EEF-4968-B2F4-0FF450C9C8A0}" dt="2017-09-18T09:16:58.948" v="9470" actId="20577"/>
        <pc:sldMkLst>
          <pc:docMk/>
          <pc:sldMk cId="2384577641" sldId="299"/>
        </pc:sldMkLst>
        <pc:spChg chg="del">
          <ac:chgData name="Łukasz Pyrzyk" userId="5fe1edd35b118c7d" providerId="LiveId" clId="{D7886CBB-0EEF-4968-B2F4-0FF450C9C8A0}" dt="2017-09-17T09:38:21.398" v="8535" actId="478"/>
          <ac:spMkLst>
            <pc:docMk/>
            <pc:sldMk cId="2384577641" sldId="299"/>
            <ac:spMk id="2" creationId="{B572AD51-F182-449B-A446-1E3EE30F47FF}"/>
          </ac:spMkLst>
        </pc:spChg>
        <pc:spChg chg="add del mod">
          <ac:chgData name="Łukasz Pyrzyk" userId="5fe1edd35b118c7d" providerId="LiveId" clId="{D7886CBB-0EEF-4968-B2F4-0FF450C9C8A0}" dt="2017-09-17T09:38:22.813" v="8536" actId="478"/>
          <ac:spMkLst>
            <pc:docMk/>
            <pc:sldMk cId="2384577641" sldId="299"/>
            <ac:spMk id="6" creationId="{BE7EF3F3-6D02-4F3C-BE3B-A98A4575FCFE}"/>
          </ac:spMkLst>
        </pc:spChg>
        <pc:spChg chg="add">
          <ac:chgData name="Łukasz Pyrzyk" userId="5fe1edd35b118c7d" providerId="LiveId" clId="{D7886CBB-0EEF-4968-B2F4-0FF450C9C8A0}" dt="2017-09-17T10:30:25.102" v="8894" actId="2711"/>
          <ac:spMkLst>
            <pc:docMk/>
            <pc:sldMk cId="2384577641" sldId="299"/>
            <ac:spMk id="7" creationId="{5B051FF4-F28F-4FAF-A50F-5DD26CD246BC}"/>
          </ac:spMkLst>
        </pc:spChg>
        <pc:picChg chg="del">
          <ac:chgData name="Łukasz Pyrzyk" userId="5fe1edd35b118c7d" providerId="LiveId" clId="{D7886CBB-0EEF-4968-B2F4-0FF450C9C8A0}" dt="2017-09-17T09:38:18.623" v="8532" actId="478"/>
          <ac:picMkLst>
            <pc:docMk/>
            <pc:sldMk cId="2384577641" sldId="299"/>
            <ac:picMk id="3" creationId="{5A076338-26CF-4FD4-8DA0-B70CC60694DF}"/>
          </ac:picMkLst>
        </pc:picChg>
        <pc:picChg chg="add mod">
          <ac:chgData name="Łukasz Pyrzyk" userId="5fe1edd35b118c7d" providerId="LiveId" clId="{D7886CBB-0EEF-4968-B2F4-0FF450C9C8A0}" dt="2017-09-17T09:38:37.724" v="8540" actId="14100"/>
          <ac:picMkLst>
            <pc:docMk/>
            <pc:sldMk cId="2384577641" sldId="299"/>
            <ac:picMk id="4" creationId="{EF407631-BE13-4762-8751-4F38E7DA5DA4}"/>
          </ac:picMkLst>
        </pc:picChg>
      </pc:sldChg>
      <pc:sldChg chg="addSp delSp modSp add ord modTransition">
        <pc:chgData name="Łukasz Pyrzyk" userId="5fe1edd35b118c7d" providerId="LiveId" clId="{D7886CBB-0EEF-4968-B2F4-0FF450C9C8A0}" dt="2017-09-17T11:05:20.106" v="9139" actId="20577"/>
        <pc:sldMkLst>
          <pc:docMk/>
          <pc:sldMk cId="3520064209" sldId="300"/>
        </pc:sldMkLst>
        <pc:spChg chg="mod">
          <ac:chgData name="Łukasz Pyrzyk" userId="5fe1edd35b118c7d" providerId="LiveId" clId="{D7886CBB-0EEF-4968-B2F4-0FF450C9C8A0}" dt="2017-09-17T10:38:36.163" v="9000" actId="255"/>
          <ac:spMkLst>
            <pc:docMk/>
            <pc:sldMk cId="3520064209" sldId="300"/>
            <ac:spMk id="2" creationId="{B572AD51-F182-449B-A446-1E3EE30F47FF}"/>
          </ac:spMkLst>
        </pc:spChg>
        <pc:spChg chg="add mod">
          <ac:chgData name="Łukasz Pyrzyk" userId="5fe1edd35b118c7d" providerId="LiveId" clId="{D7886CBB-0EEF-4968-B2F4-0FF450C9C8A0}" dt="2017-09-17T09:56:37.581" v="8615" actId="1076"/>
          <ac:spMkLst>
            <pc:docMk/>
            <pc:sldMk cId="3520064209" sldId="300"/>
            <ac:spMk id="3" creationId="{3941BB53-9217-4D35-8D41-C94BD589DE3F}"/>
          </ac:spMkLst>
        </pc:spChg>
        <pc:spChg chg="add">
          <ac:chgData name="Łukasz Pyrzyk" userId="5fe1edd35b118c7d" providerId="LiveId" clId="{D7886CBB-0EEF-4968-B2F4-0FF450C9C8A0}" dt="2017-09-17T10:29:15.562" v="8876" actId="255"/>
          <ac:spMkLst>
            <pc:docMk/>
            <pc:sldMk cId="3520064209" sldId="300"/>
            <ac:spMk id="5" creationId="{EBF8F80D-FDA3-42F3-A692-80CA35888D3A}"/>
          </ac:spMkLst>
        </pc:spChg>
        <pc:picChg chg="del">
          <ac:chgData name="Łukasz Pyrzyk" userId="5fe1edd35b118c7d" providerId="LiveId" clId="{D7886CBB-0EEF-4968-B2F4-0FF450C9C8A0}" dt="2017-09-17T09:52:41.354" v="8545" actId="478"/>
          <ac:picMkLst>
            <pc:docMk/>
            <pc:sldMk cId="3520064209" sldId="300"/>
            <ac:picMk id="2050" creationId="{2AB9BCC3-C96F-4D01-A039-3A5048C18389}"/>
          </ac:picMkLst>
        </pc:picChg>
      </pc:sldChg>
      <pc:sldChg chg="addSp modSp add modTransition">
        <pc:chgData name="Łukasz Pyrzyk" userId="5fe1edd35b118c7d" providerId="LiveId" clId="{D7886CBB-0EEF-4968-B2F4-0FF450C9C8A0}" dt="2017-09-17T11:07:54.546" v="9178" actId="20577"/>
        <pc:sldMkLst>
          <pc:docMk/>
          <pc:sldMk cId="3715308631" sldId="301"/>
        </pc:sldMkLst>
        <pc:spChg chg="mod">
          <ac:chgData name="Łukasz Pyrzyk" userId="5fe1edd35b118c7d" providerId="LiveId" clId="{D7886CBB-0EEF-4968-B2F4-0FF450C9C8A0}" dt="2017-09-17T10:42:49.724" v="9060" actId="2711"/>
          <ac:spMkLst>
            <pc:docMk/>
            <pc:sldMk cId="3715308631" sldId="301"/>
            <ac:spMk id="2" creationId="{B572AD51-F182-449B-A446-1E3EE30F47FF}"/>
          </ac:spMkLst>
        </pc:spChg>
        <pc:spChg chg="mod">
          <ac:chgData name="Łukasz Pyrzyk" userId="5fe1edd35b118c7d" providerId="LiveId" clId="{D7886CBB-0EEF-4968-B2F4-0FF450C9C8A0}" dt="2017-09-17T10:43:49.864" v="9062" actId="2711"/>
          <ac:spMkLst>
            <pc:docMk/>
            <pc:sldMk cId="3715308631" sldId="301"/>
            <ac:spMk id="3" creationId="{3FB65639-7D83-4D9A-B3B6-40C8BC8D8202}"/>
          </ac:spMkLst>
        </pc:spChg>
        <pc:spChg chg="add">
          <ac:chgData name="Łukasz Pyrzyk" userId="5fe1edd35b118c7d" providerId="LiveId" clId="{D7886CBB-0EEF-4968-B2F4-0FF450C9C8A0}" dt="2017-09-17T10:30:45.003" v="8902" actId="2711"/>
          <ac:spMkLst>
            <pc:docMk/>
            <pc:sldMk cId="3715308631" sldId="301"/>
            <ac:spMk id="4" creationId="{70192432-C1F0-42EA-9961-00C529B49A5A}"/>
          </ac:spMkLst>
        </pc:spChg>
      </pc:sldChg>
      <pc:sldChg chg="addSp modSp add ord modTransition modAnim">
        <pc:chgData name="Łukasz Pyrzyk" userId="5fe1edd35b118c7d" providerId="LiveId" clId="{D7886CBB-0EEF-4968-B2F4-0FF450C9C8A0}" dt="2017-09-17T11:34:24.384" v="9337" actId="20577"/>
        <pc:sldMkLst>
          <pc:docMk/>
          <pc:sldMk cId="2041003127" sldId="302"/>
        </pc:sldMkLst>
        <pc:spChg chg="mod">
          <ac:chgData name="Łukasz Pyrzyk" userId="5fe1edd35b118c7d" providerId="LiveId" clId="{D7886CBB-0EEF-4968-B2F4-0FF450C9C8A0}" dt="2017-09-17T10:42:16.829" v="9051" actId="2711"/>
          <ac:spMkLst>
            <pc:docMk/>
            <pc:sldMk cId="2041003127" sldId="302"/>
            <ac:spMk id="2" creationId="{B572AD51-F182-449B-A446-1E3EE30F47FF}"/>
          </ac:spMkLst>
        </pc:spChg>
        <pc:spChg chg="add">
          <ac:chgData name="Łukasz Pyrzyk" userId="5fe1edd35b118c7d" providerId="LiveId" clId="{D7886CBB-0EEF-4968-B2F4-0FF450C9C8A0}" dt="2017-09-17T10:30:31.740" v="8897" actId="2711"/>
          <ac:spMkLst>
            <pc:docMk/>
            <pc:sldMk cId="2041003127" sldId="302"/>
            <ac:spMk id="4" creationId="{43C3AFDB-4A34-4960-9434-CD72E14002CA}"/>
          </ac:spMkLst>
        </pc:spChg>
        <pc:spChg chg="mod">
          <ac:chgData name="Łukasz Pyrzyk" userId="5fe1edd35b118c7d" providerId="LiveId" clId="{D7886CBB-0EEF-4968-B2F4-0FF450C9C8A0}" dt="2017-09-17T11:31:24.965" v="9309" actId="20577"/>
          <ac:spMkLst>
            <pc:docMk/>
            <pc:sldMk cId="2041003127" sldId="302"/>
            <ac:spMk id="7" creationId="{6DAD44C1-7195-4350-841D-336369995288}"/>
          </ac:spMkLst>
        </pc:spChg>
      </pc:sldChg>
      <pc:sldChg chg="addSp delSp modSp add modTransition modAnim modNotesTx">
        <pc:chgData name="Łukasz Pyrzyk" userId="5fe1edd35b118c7d" providerId="LiveId" clId="{D7886CBB-0EEF-4968-B2F4-0FF450C9C8A0}" dt="2017-09-17T11:30:53.472" v="9305" actId="20577"/>
        <pc:sldMkLst>
          <pc:docMk/>
          <pc:sldMk cId="122523496" sldId="303"/>
        </pc:sldMkLst>
        <pc:spChg chg="del mod ord">
          <ac:chgData name="Łukasz Pyrzyk" userId="5fe1edd35b118c7d" providerId="LiveId" clId="{D7886CBB-0EEF-4968-B2F4-0FF450C9C8A0}" dt="2017-09-17T10:10:00.228" v="8712" actId="478"/>
          <ac:spMkLst>
            <pc:docMk/>
            <pc:sldMk cId="122523496" sldId="303"/>
            <ac:spMk id="2" creationId="{B572AD51-F182-449B-A446-1E3EE30F47FF}"/>
          </ac:spMkLst>
        </pc:spChg>
        <pc:spChg chg="add del mod">
          <ac:chgData name="Łukasz Pyrzyk" userId="5fe1edd35b118c7d" providerId="LiveId" clId="{D7886CBB-0EEF-4968-B2F4-0FF450C9C8A0}" dt="2017-09-17T10:10:02.232" v="8713" actId="478"/>
          <ac:spMkLst>
            <pc:docMk/>
            <pc:sldMk cId="122523496" sldId="303"/>
            <ac:spMk id="4" creationId="{74AE77F0-EDAA-47B6-85A4-984A827D998A}"/>
          </ac:spMkLst>
        </pc:spChg>
        <pc:spChg chg="add del mod">
          <ac:chgData name="Łukasz Pyrzyk" userId="5fe1edd35b118c7d" providerId="LiveId" clId="{D7886CBB-0EEF-4968-B2F4-0FF450C9C8A0}" dt="2017-09-17T10:12:25.160" v="8733" actId="478"/>
          <ac:spMkLst>
            <pc:docMk/>
            <pc:sldMk cId="122523496" sldId="303"/>
            <ac:spMk id="5" creationId="{500DC396-5F5A-43D5-B5C2-D6A30434D1D2}"/>
          </ac:spMkLst>
        </pc:spChg>
        <pc:spChg chg="del">
          <ac:chgData name="Łukasz Pyrzyk" userId="5fe1edd35b118c7d" providerId="LiveId" clId="{D7886CBB-0EEF-4968-B2F4-0FF450C9C8A0}" dt="2017-09-17T10:09:48.357" v="8699" actId="478"/>
          <ac:spMkLst>
            <pc:docMk/>
            <pc:sldMk cId="122523496" sldId="303"/>
            <ac:spMk id="7" creationId="{6DAD44C1-7195-4350-841D-336369995288}"/>
          </ac:spMkLst>
        </pc:spChg>
        <pc:spChg chg="add del">
          <ac:chgData name="Łukasz Pyrzyk" userId="5fe1edd35b118c7d" providerId="LiveId" clId="{D7886CBB-0EEF-4968-B2F4-0FF450C9C8A0}" dt="2017-09-17T10:09:54.616" v="8702" actId="26606"/>
          <ac:spMkLst>
            <pc:docMk/>
            <pc:sldMk cId="122523496" sldId="303"/>
            <ac:spMk id="8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09:54.616" v="8702" actId="26606"/>
          <ac:spMkLst>
            <pc:docMk/>
            <pc:sldMk cId="122523496" sldId="303"/>
            <ac:spMk id="9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09:54.616" v="8702" actId="26606"/>
          <ac:spMkLst>
            <pc:docMk/>
            <pc:sldMk cId="122523496" sldId="303"/>
            <ac:spMk id="93" creationId="{00000000-0000-0000-0000-000000000000}"/>
          </ac:spMkLst>
        </pc:spChg>
        <pc:spChg chg="add">
          <ac:chgData name="Łukasz Pyrzyk" userId="5fe1edd35b118c7d" providerId="LiveId" clId="{D7886CBB-0EEF-4968-B2F4-0FF450C9C8A0}" dt="2017-09-17T10:30:29.398" v="8896" actId="2711"/>
          <ac:spMkLst>
            <pc:docMk/>
            <pc:sldMk cId="122523496" sldId="303"/>
            <ac:spMk id="94" creationId="{83C16B55-CCFD-477A-BE09-7B33F041EFEE}"/>
          </ac:spMkLst>
        </pc:spChg>
        <pc:spChg chg="add del">
          <ac:chgData name="Łukasz Pyrzyk" userId="5fe1edd35b118c7d" providerId="LiveId" clId="{D7886CBB-0EEF-4968-B2F4-0FF450C9C8A0}" dt="2017-09-17T10:09:54.616" v="8702" actId="26606"/>
          <ac:spMkLst>
            <pc:docMk/>
            <pc:sldMk cId="122523496" sldId="303"/>
            <ac:spMk id="9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09:54.616" v="8702" actId="26606"/>
          <ac:spMkLst>
            <pc:docMk/>
            <pc:sldMk cId="122523496" sldId="303"/>
            <ac:spMk id="9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09:54.616" v="8702" actId="26606"/>
          <ac:spMkLst>
            <pc:docMk/>
            <pc:sldMk cId="122523496" sldId="303"/>
            <ac:spMk id="9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09:54.616" v="8702" actId="26606"/>
          <ac:spMkLst>
            <pc:docMk/>
            <pc:sldMk cId="122523496" sldId="303"/>
            <ac:spMk id="10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09:54.616" v="8702" actId="26606"/>
          <ac:spMkLst>
            <pc:docMk/>
            <pc:sldMk cId="122523496" sldId="303"/>
            <ac:spMk id="10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09:54.616" v="8702" actId="26606"/>
          <ac:spMkLst>
            <pc:docMk/>
            <pc:sldMk cId="122523496" sldId="303"/>
            <ac:spMk id="10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05.053" v="8715" actId="26606"/>
          <ac:spMkLst>
            <pc:docMk/>
            <pc:sldMk cId="122523496" sldId="303"/>
            <ac:spMk id="12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05.053" v="8715" actId="26606"/>
          <ac:spMkLst>
            <pc:docMk/>
            <pc:sldMk cId="122523496" sldId="303"/>
            <ac:spMk id="12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05.053" v="8715" actId="26606"/>
          <ac:spMkLst>
            <pc:docMk/>
            <pc:sldMk cId="122523496" sldId="303"/>
            <ac:spMk id="12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09:54.616" v="8702" actId="26606"/>
          <ac:spMkLst>
            <pc:docMk/>
            <pc:sldMk cId="122523496" sldId="303"/>
            <ac:spMk id="410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09:54.952" v="8704" actId="26606"/>
          <ac:spMkLst>
            <pc:docMk/>
            <pc:sldMk cId="122523496" sldId="303"/>
            <ac:spMk id="410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09:56.858" v="8706" actId="26606"/>
          <ac:spMkLst>
            <pc:docMk/>
            <pc:sldMk cId="122523496" sldId="303"/>
            <ac:spMk id="410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09:56.858" v="8706" actId="26606"/>
          <ac:spMkLst>
            <pc:docMk/>
            <pc:sldMk cId="122523496" sldId="303"/>
            <ac:spMk id="4110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09:57.386" v="8708" actId="26606"/>
          <ac:spMkLst>
            <pc:docMk/>
            <pc:sldMk cId="122523496" sldId="303"/>
            <ac:spMk id="411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09:58.436" v="8710" actId="26606"/>
          <ac:spMkLst>
            <pc:docMk/>
            <pc:sldMk cId="122523496" sldId="303"/>
            <ac:spMk id="411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14.164" v="8724" actId="26606"/>
          <ac:spMkLst>
            <pc:docMk/>
            <pc:sldMk cId="122523496" sldId="303"/>
            <ac:spMk id="411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05.053" v="8715" actId="26606"/>
          <ac:spMkLst>
            <pc:docMk/>
            <pc:sldMk cId="122523496" sldId="303"/>
            <ac:spMk id="412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06.227" v="8717" actId="26606"/>
          <ac:spMkLst>
            <pc:docMk/>
            <pc:sldMk cId="122523496" sldId="303"/>
            <ac:spMk id="412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11.084" v="8719" actId="26606"/>
          <ac:spMkLst>
            <pc:docMk/>
            <pc:sldMk cId="122523496" sldId="303"/>
            <ac:spMk id="4129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11.084" v="8719" actId="26606"/>
          <ac:spMkLst>
            <pc:docMk/>
            <pc:sldMk cId="122523496" sldId="303"/>
            <ac:spMk id="413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11.084" v="8719" actId="26606"/>
          <ac:spMkLst>
            <pc:docMk/>
            <pc:sldMk cId="122523496" sldId="303"/>
            <ac:spMk id="4135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11.084" v="8719" actId="26606"/>
          <ac:spMkLst>
            <pc:docMk/>
            <pc:sldMk cId="122523496" sldId="303"/>
            <ac:spMk id="413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13.059" v="8721" actId="26606"/>
          <ac:spMkLst>
            <pc:docMk/>
            <pc:sldMk cId="122523496" sldId="303"/>
            <ac:spMk id="4138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13.059" v="8721" actId="26606"/>
          <ac:spMkLst>
            <pc:docMk/>
            <pc:sldMk cId="122523496" sldId="303"/>
            <ac:spMk id="414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13.059" v="8721" actId="26606"/>
          <ac:spMkLst>
            <pc:docMk/>
            <pc:sldMk cId="122523496" sldId="303"/>
            <ac:spMk id="414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13.059" v="8721" actId="26606"/>
          <ac:spMkLst>
            <pc:docMk/>
            <pc:sldMk cId="122523496" sldId="303"/>
            <ac:spMk id="414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13.059" v="8721" actId="26606"/>
          <ac:spMkLst>
            <pc:docMk/>
            <pc:sldMk cId="122523496" sldId="303"/>
            <ac:spMk id="414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14.151" v="8723" actId="26606"/>
          <ac:spMkLst>
            <pc:docMk/>
            <pc:sldMk cId="122523496" sldId="303"/>
            <ac:spMk id="4146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14.151" v="8723" actId="26606"/>
          <ac:spMkLst>
            <pc:docMk/>
            <pc:sldMk cId="122523496" sldId="303"/>
            <ac:spMk id="4151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14.151" v="8723" actId="26606"/>
          <ac:spMkLst>
            <pc:docMk/>
            <pc:sldMk cId="122523496" sldId="303"/>
            <ac:spMk id="4152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7T10:10:14.151" v="8723" actId="26606"/>
          <ac:spMkLst>
            <pc:docMk/>
            <pc:sldMk cId="122523496" sldId="303"/>
            <ac:spMk id="4153" creationId="{00000000-0000-0000-0000-000000000000}"/>
          </ac:spMkLst>
        </pc:spChg>
        <pc:spChg chg="add">
          <ac:chgData name="Łukasz Pyrzyk" userId="5fe1edd35b118c7d" providerId="LiveId" clId="{D7886CBB-0EEF-4968-B2F4-0FF450C9C8A0}" dt="2017-09-17T10:10:14.164" v="8724" actId="26606"/>
          <ac:spMkLst>
            <pc:docMk/>
            <pc:sldMk cId="122523496" sldId="303"/>
            <ac:spMk id="4155" creationId="{00000000-0000-0000-0000-000000000000}"/>
          </ac:spMkLst>
        </pc:spChg>
        <pc:spChg chg="add">
          <ac:chgData name="Łukasz Pyrzyk" userId="5fe1edd35b118c7d" providerId="LiveId" clId="{D7886CBB-0EEF-4968-B2F4-0FF450C9C8A0}" dt="2017-09-17T10:10:14.164" v="8724" actId="26606"/>
          <ac:spMkLst>
            <pc:docMk/>
            <pc:sldMk cId="122523496" sldId="303"/>
            <ac:spMk id="4158" creationId="{00000000-0000-0000-0000-000000000000}"/>
          </ac:spMkLst>
        </pc:spChg>
        <pc:spChg chg="add">
          <ac:chgData name="Łukasz Pyrzyk" userId="5fe1edd35b118c7d" providerId="LiveId" clId="{D7886CBB-0EEF-4968-B2F4-0FF450C9C8A0}" dt="2017-09-17T10:10:14.164" v="8724" actId="26606"/>
          <ac:spMkLst>
            <pc:docMk/>
            <pc:sldMk cId="122523496" sldId="303"/>
            <ac:spMk id="4159" creationId="{00000000-0000-0000-0000-000000000000}"/>
          </ac:spMkLst>
        </pc:spChg>
        <pc:spChg chg="add">
          <ac:chgData name="Łukasz Pyrzyk" userId="5fe1edd35b118c7d" providerId="LiveId" clId="{D7886CBB-0EEF-4968-B2F4-0FF450C9C8A0}" dt="2017-09-17T10:10:14.164" v="8724" actId="26606"/>
          <ac:spMkLst>
            <pc:docMk/>
            <pc:sldMk cId="122523496" sldId="303"/>
            <ac:spMk id="4160" creationId="{00000000-0000-0000-0000-000000000000}"/>
          </ac:spMkLst>
        </pc:spChg>
        <pc:spChg chg="add">
          <ac:chgData name="Łukasz Pyrzyk" userId="5fe1edd35b118c7d" providerId="LiveId" clId="{D7886CBB-0EEF-4968-B2F4-0FF450C9C8A0}" dt="2017-09-17T10:10:14.164" v="8724" actId="26606"/>
          <ac:spMkLst>
            <pc:docMk/>
            <pc:sldMk cId="122523496" sldId="303"/>
            <ac:spMk id="4161" creationId="{00000000-0000-0000-0000-000000000000}"/>
          </ac:spMkLst>
        </pc:spChg>
        <pc:grpChg chg="add del">
          <ac:chgData name="Łukasz Pyrzyk" userId="5fe1edd35b118c7d" providerId="LiveId" clId="{D7886CBB-0EEF-4968-B2F4-0FF450C9C8A0}" dt="2017-09-17T10:09:54.616" v="8702" actId="26606"/>
          <ac:grpSpMkLst>
            <pc:docMk/>
            <pc:sldMk cId="122523496" sldId="303"/>
            <ac:grpSpMk id="73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10:10:05.053" v="8715" actId="26606"/>
          <ac:grpSpMkLst>
            <pc:docMk/>
            <pc:sldMk cId="122523496" sldId="303"/>
            <ac:grpSpMk id="104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10:09:54.952" v="8704" actId="26606"/>
          <ac:grpSpMkLst>
            <pc:docMk/>
            <pc:sldMk cId="122523496" sldId="303"/>
            <ac:grpSpMk id="4106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10:09:56.858" v="8706" actId="26606"/>
          <ac:grpSpMkLst>
            <pc:docMk/>
            <pc:sldMk cId="122523496" sldId="303"/>
            <ac:grpSpMk id="4109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10:09:57.386" v="8708" actId="26606"/>
          <ac:grpSpMkLst>
            <pc:docMk/>
            <pc:sldMk cId="122523496" sldId="303"/>
            <ac:grpSpMk id="4113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10:09:58.436" v="8710" actId="26606"/>
          <ac:grpSpMkLst>
            <pc:docMk/>
            <pc:sldMk cId="122523496" sldId="303"/>
            <ac:grpSpMk id="4116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10:10:14.164" v="8724" actId="26606"/>
          <ac:grpSpMkLst>
            <pc:docMk/>
            <pc:sldMk cId="122523496" sldId="303"/>
            <ac:grpSpMk id="4119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10:10:06.227" v="8717" actId="26606"/>
          <ac:grpSpMkLst>
            <pc:docMk/>
            <pc:sldMk cId="122523496" sldId="303"/>
            <ac:grpSpMk id="4127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10:10:11.084" v="8719" actId="26606"/>
          <ac:grpSpMkLst>
            <pc:docMk/>
            <pc:sldMk cId="122523496" sldId="303"/>
            <ac:grpSpMk id="4130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10:10:13.059" v="8721" actId="26606"/>
          <ac:grpSpMkLst>
            <pc:docMk/>
            <pc:sldMk cId="122523496" sldId="303"/>
            <ac:grpSpMk id="4139" creationId="{00000000-0000-0000-0000-000000000000}"/>
          </ac:grpSpMkLst>
        </pc:grpChg>
        <pc:grpChg chg="add del">
          <ac:chgData name="Łukasz Pyrzyk" userId="5fe1edd35b118c7d" providerId="LiveId" clId="{D7886CBB-0EEF-4968-B2F4-0FF450C9C8A0}" dt="2017-09-17T10:10:14.151" v="8723" actId="26606"/>
          <ac:grpSpMkLst>
            <pc:docMk/>
            <pc:sldMk cId="122523496" sldId="303"/>
            <ac:grpSpMk id="4147" creationId="{00000000-0000-0000-0000-000000000000}"/>
          </ac:grpSpMkLst>
        </pc:grpChg>
        <pc:grpChg chg="add">
          <ac:chgData name="Łukasz Pyrzyk" userId="5fe1edd35b118c7d" providerId="LiveId" clId="{D7886CBB-0EEF-4968-B2F4-0FF450C9C8A0}" dt="2017-09-17T10:10:14.164" v="8724" actId="26606"/>
          <ac:grpSpMkLst>
            <pc:docMk/>
            <pc:sldMk cId="122523496" sldId="303"/>
            <ac:grpSpMk id="4156" creationId="{00000000-0000-0000-0000-000000000000}"/>
          </ac:grpSpMkLst>
        </pc:grpChg>
        <pc:picChg chg="add mod">
          <ac:chgData name="Łukasz Pyrzyk" userId="5fe1edd35b118c7d" providerId="LiveId" clId="{D7886CBB-0EEF-4968-B2F4-0FF450C9C8A0}" dt="2017-09-17T10:23:06.989" v="8813" actId="2711"/>
          <ac:picMkLst>
            <pc:docMk/>
            <pc:sldMk cId="122523496" sldId="303"/>
            <ac:picMk id="8" creationId="{994F41EA-5182-41B8-8161-BBB9A2BD416C}"/>
          </ac:picMkLst>
        </pc:picChg>
        <pc:picChg chg="add mod">
          <ac:chgData name="Łukasz Pyrzyk" userId="5fe1edd35b118c7d" providerId="LiveId" clId="{D7886CBB-0EEF-4968-B2F4-0FF450C9C8A0}" dt="2017-09-17T11:06:44.996" v="9168" actId="14100"/>
          <ac:picMkLst>
            <pc:docMk/>
            <pc:sldMk cId="122523496" sldId="303"/>
            <ac:picMk id="4098" creationId="{3FA251D9-2978-422C-A412-3ACB7A04DE29}"/>
          </ac:picMkLst>
        </pc:picChg>
        <pc:cxnChg chg="add del">
          <ac:chgData name="Łukasz Pyrzyk" userId="5fe1edd35b118c7d" providerId="LiveId" clId="{D7886CBB-0EEF-4968-B2F4-0FF450C9C8A0}" dt="2017-09-17T10:09:54.616" v="8702" actId="26606"/>
          <ac:cxnSpMkLst>
            <pc:docMk/>
            <pc:sldMk cId="122523496" sldId="303"/>
            <ac:cxnSpMk id="87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10:09:54.616" v="8702" actId="26606"/>
          <ac:cxnSpMkLst>
            <pc:docMk/>
            <pc:sldMk cId="122523496" sldId="303"/>
            <ac:cxnSpMk id="89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10:10:05.053" v="8715" actId="26606"/>
          <ac:cxnSpMkLst>
            <pc:docMk/>
            <pc:sldMk cId="122523496" sldId="303"/>
            <ac:cxnSpMk id="116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10:10:05.053" v="8715" actId="26606"/>
          <ac:cxnSpMkLst>
            <pc:docMk/>
            <pc:sldMk cId="122523496" sldId="303"/>
            <ac:cxnSpMk id="118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10:10:11.084" v="8719" actId="26606"/>
          <ac:cxnSpMkLst>
            <pc:docMk/>
            <pc:sldMk cId="122523496" sldId="303"/>
            <ac:cxnSpMk id="4132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10:10:11.084" v="8719" actId="26606"/>
          <ac:cxnSpMkLst>
            <pc:docMk/>
            <pc:sldMk cId="122523496" sldId="303"/>
            <ac:cxnSpMk id="4133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10:10:14.151" v="8723" actId="26606"/>
          <ac:cxnSpMkLst>
            <pc:docMk/>
            <pc:sldMk cId="122523496" sldId="303"/>
            <ac:cxnSpMk id="4149" creationId="{00000000-0000-0000-0000-000000000000}"/>
          </ac:cxnSpMkLst>
        </pc:cxnChg>
        <pc:cxnChg chg="add del">
          <ac:chgData name="Łukasz Pyrzyk" userId="5fe1edd35b118c7d" providerId="LiveId" clId="{D7886CBB-0EEF-4968-B2F4-0FF450C9C8A0}" dt="2017-09-17T10:10:14.151" v="8723" actId="26606"/>
          <ac:cxnSpMkLst>
            <pc:docMk/>
            <pc:sldMk cId="122523496" sldId="303"/>
            <ac:cxnSpMk id="4150" creationId="{00000000-0000-0000-0000-000000000000}"/>
          </ac:cxnSpMkLst>
        </pc:cxnChg>
      </pc:sldChg>
      <pc:sldChg chg="addSp modSp add modTransition modAnim">
        <pc:chgData name="Łukasz Pyrzyk" userId="5fe1edd35b118c7d" providerId="LiveId" clId="{D7886CBB-0EEF-4968-B2F4-0FF450C9C8A0}" dt="2017-09-17T11:06:36.813" v="9165" actId="14100"/>
        <pc:sldMkLst>
          <pc:docMk/>
          <pc:sldMk cId="1959715158" sldId="304"/>
        </pc:sldMkLst>
        <pc:spChg chg="add">
          <ac:chgData name="Łukasz Pyrzyk" userId="5fe1edd35b118c7d" providerId="LiveId" clId="{D7886CBB-0EEF-4968-B2F4-0FF450C9C8A0}" dt="2017-09-17T10:30:34.310" v="8898" actId="2711"/>
          <ac:spMkLst>
            <pc:docMk/>
            <pc:sldMk cId="1959715158" sldId="304"/>
            <ac:spMk id="20" creationId="{3CA61556-AB54-40C9-93C1-0E2BFC62971D}"/>
          </ac:spMkLst>
        </pc:spChg>
        <pc:picChg chg="mod">
          <ac:chgData name="Łukasz Pyrzyk" userId="5fe1edd35b118c7d" providerId="LiveId" clId="{D7886CBB-0EEF-4968-B2F4-0FF450C9C8A0}" dt="2017-09-17T10:15:15.222" v="8747" actId="1076"/>
          <ac:picMkLst>
            <pc:docMk/>
            <pc:sldMk cId="1959715158" sldId="304"/>
            <ac:picMk id="8" creationId="{994F41EA-5182-41B8-8161-BBB9A2BD416C}"/>
          </ac:picMkLst>
        </pc:picChg>
        <pc:picChg chg="mod">
          <ac:chgData name="Łukasz Pyrzyk" userId="5fe1edd35b118c7d" providerId="LiveId" clId="{D7886CBB-0EEF-4968-B2F4-0FF450C9C8A0}" dt="2017-09-17T11:06:36.813" v="9165" actId="14100"/>
          <ac:picMkLst>
            <pc:docMk/>
            <pc:sldMk cId="1959715158" sldId="304"/>
            <ac:picMk id="4098" creationId="{3FA251D9-2978-422C-A412-3ACB7A04DE29}"/>
          </ac:picMkLst>
        </pc:picChg>
      </pc:sldChg>
      <pc:sldChg chg="addSp modSp add modTransition">
        <pc:chgData name="Łukasz Pyrzyk" userId="5fe1edd35b118c7d" providerId="LiveId" clId="{D7886CBB-0EEF-4968-B2F4-0FF450C9C8A0}" dt="2017-09-17T11:06:06.942" v="9159" actId="20577"/>
        <pc:sldMkLst>
          <pc:docMk/>
          <pc:sldMk cId="418933727" sldId="305"/>
        </pc:sldMkLst>
        <pc:spChg chg="mod">
          <ac:chgData name="Łukasz Pyrzyk" userId="5fe1edd35b118c7d" providerId="LiveId" clId="{D7886CBB-0EEF-4968-B2F4-0FF450C9C8A0}" dt="2017-09-17T10:42:26.334" v="9053" actId="2711"/>
          <ac:spMkLst>
            <pc:docMk/>
            <pc:sldMk cId="418933727" sldId="305"/>
            <ac:spMk id="2" creationId="{B572AD51-F182-449B-A446-1E3EE30F47FF}"/>
          </ac:spMkLst>
        </pc:spChg>
        <pc:spChg chg="add">
          <ac:chgData name="Łukasz Pyrzyk" userId="5fe1edd35b118c7d" providerId="LiveId" clId="{D7886CBB-0EEF-4968-B2F4-0FF450C9C8A0}" dt="2017-09-17T10:30:36.211" v="8899" actId="2711"/>
          <ac:spMkLst>
            <pc:docMk/>
            <pc:sldMk cId="418933727" sldId="305"/>
            <ac:spMk id="4" creationId="{EB110A31-9104-499D-B827-4E23B5E53656}"/>
          </ac:spMkLst>
        </pc:spChg>
        <pc:spChg chg="mod">
          <ac:chgData name="Łukasz Pyrzyk" userId="5fe1edd35b118c7d" providerId="LiveId" clId="{D7886CBB-0EEF-4968-B2F4-0FF450C9C8A0}" dt="2017-09-17T10:17:45.431" v="8769" actId="20577"/>
          <ac:spMkLst>
            <pc:docMk/>
            <pc:sldMk cId="418933727" sldId="305"/>
            <ac:spMk id="7" creationId="{6DAD44C1-7195-4350-841D-336369995288}"/>
          </ac:spMkLst>
        </pc:spChg>
      </pc:sldChg>
      <pc:sldChg chg="addSp delSp modSp add modTransition modAnim">
        <pc:chgData name="Łukasz Pyrzyk" userId="5fe1edd35b118c7d" providerId="LiveId" clId="{D7886CBB-0EEF-4968-B2F4-0FF450C9C8A0}" dt="2017-09-17T11:06:33.959" v="9164" actId="14100"/>
        <pc:sldMkLst>
          <pc:docMk/>
          <pc:sldMk cId="1550074648" sldId="306"/>
        </pc:sldMkLst>
        <pc:spChg chg="add">
          <ac:chgData name="Łukasz Pyrzyk" userId="5fe1edd35b118c7d" providerId="LiveId" clId="{D7886CBB-0EEF-4968-B2F4-0FF450C9C8A0}" dt="2017-09-17T10:30:37.758" v="8900" actId="2711"/>
          <ac:spMkLst>
            <pc:docMk/>
            <pc:sldMk cId="1550074648" sldId="306"/>
            <ac:spMk id="21" creationId="{DAFBD7C5-F6F9-42F0-8543-9D2F3EFC32D1}"/>
          </ac:spMkLst>
        </pc:spChg>
        <pc:picChg chg="add del">
          <ac:chgData name="Łukasz Pyrzyk" userId="5fe1edd35b118c7d" providerId="LiveId" clId="{D7886CBB-0EEF-4968-B2F4-0FF450C9C8A0}" dt="2017-09-17T10:17:58.335" v="8774" actId="2711"/>
          <ac:picMkLst>
            <pc:docMk/>
            <pc:sldMk cId="1550074648" sldId="306"/>
            <ac:picMk id="8" creationId="{994F41EA-5182-41B8-8161-BBB9A2BD416C}"/>
          </ac:picMkLst>
        </pc:picChg>
        <pc:picChg chg="add mod">
          <ac:chgData name="Łukasz Pyrzyk" userId="5fe1edd35b118c7d" providerId="LiveId" clId="{D7886CBB-0EEF-4968-B2F4-0FF450C9C8A0}" dt="2017-09-17T10:18:00.904" v="8776" actId="1076"/>
          <ac:picMkLst>
            <pc:docMk/>
            <pc:sldMk cId="1550074648" sldId="306"/>
            <ac:picMk id="20" creationId="{343A366E-81D4-4463-8435-DBC3185018F7}"/>
          </ac:picMkLst>
        </pc:picChg>
        <pc:picChg chg="mod">
          <ac:chgData name="Łukasz Pyrzyk" userId="5fe1edd35b118c7d" providerId="LiveId" clId="{D7886CBB-0EEF-4968-B2F4-0FF450C9C8A0}" dt="2017-09-17T11:06:33.959" v="9164" actId="14100"/>
          <ac:picMkLst>
            <pc:docMk/>
            <pc:sldMk cId="1550074648" sldId="306"/>
            <ac:picMk id="4098" creationId="{3FA251D9-2978-422C-A412-3ACB7A04DE29}"/>
          </ac:picMkLst>
        </pc:picChg>
      </pc:sldChg>
      <pc:sldChg chg="addSp modSp add modTransition">
        <pc:chgData name="Łukasz Pyrzyk" userId="5fe1edd35b118c7d" providerId="LiveId" clId="{D7886CBB-0EEF-4968-B2F4-0FF450C9C8A0}" dt="2017-09-17T11:07:42.847" v="9175" actId="20577"/>
        <pc:sldMkLst>
          <pc:docMk/>
          <pc:sldMk cId="3822953714" sldId="307"/>
        </pc:sldMkLst>
        <pc:spChg chg="mod">
          <ac:chgData name="Łukasz Pyrzyk" userId="5fe1edd35b118c7d" providerId="LiveId" clId="{D7886CBB-0EEF-4968-B2F4-0FF450C9C8A0}" dt="2017-09-17T10:42:34.282" v="9055" actId="2711"/>
          <ac:spMkLst>
            <pc:docMk/>
            <pc:sldMk cId="3822953714" sldId="307"/>
            <ac:spMk id="2" creationId="{B572AD51-F182-449B-A446-1E3EE30F47FF}"/>
          </ac:spMkLst>
        </pc:spChg>
        <pc:spChg chg="add">
          <ac:chgData name="Łukasz Pyrzyk" userId="5fe1edd35b118c7d" providerId="LiveId" clId="{D7886CBB-0EEF-4968-B2F4-0FF450C9C8A0}" dt="2017-09-17T10:30:41.403" v="8901" actId="2711"/>
          <ac:spMkLst>
            <pc:docMk/>
            <pc:sldMk cId="3822953714" sldId="307"/>
            <ac:spMk id="4" creationId="{3E05AEBE-DDB8-43F0-BB3E-FFC6B2DA7D68}"/>
          </ac:spMkLst>
        </pc:spChg>
        <pc:spChg chg="mod">
          <ac:chgData name="Łukasz Pyrzyk" userId="5fe1edd35b118c7d" providerId="LiveId" clId="{D7886CBB-0EEF-4968-B2F4-0FF450C9C8A0}" dt="2017-09-17T10:19:27.029" v="8790" actId="20577"/>
          <ac:spMkLst>
            <pc:docMk/>
            <pc:sldMk cId="3822953714" sldId="307"/>
            <ac:spMk id="7" creationId="{6DAD44C1-7195-4350-841D-336369995288}"/>
          </ac:spMkLst>
        </pc:spChg>
      </pc:sldChg>
      <pc:sldChg chg="modSp add modTransition modAnim">
        <pc:chgData name="Łukasz Pyrzyk" userId="5fe1edd35b118c7d" providerId="LiveId" clId="{D7886CBB-0EEF-4968-B2F4-0FF450C9C8A0}" dt="2017-09-17T11:13:49.276" v="9232" actId="14100"/>
        <pc:sldMkLst>
          <pc:docMk/>
          <pc:sldMk cId="3611399639" sldId="308"/>
        </pc:sldMkLst>
        <pc:picChg chg="mod">
          <ac:chgData name="Łukasz Pyrzyk" userId="5fe1edd35b118c7d" providerId="LiveId" clId="{D7886CBB-0EEF-4968-B2F4-0FF450C9C8A0}" dt="2017-09-17T11:13:49.276" v="9232" actId="14100"/>
          <ac:picMkLst>
            <pc:docMk/>
            <pc:sldMk cId="3611399639" sldId="308"/>
            <ac:picMk id="4098" creationId="{3FA251D9-2978-422C-A412-3ACB7A04DE29}"/>
          </ac:picMkLst>
        </pc:picChg>
      </pc:sldChg>
      <pc:sldChg chg="addSp delSp modSp add modTransition">
        <pc:chgData name="Łukasz Pyrzyk" userId="5fe1edd35b118c7d" providerId="LiveId" clId="{D7886CBB-0EEF-4968-B2F4-0FF450C9C8A0}" dt="2017-09-17T11:06:13.013" v="9161" actId="20577"/>
        <pc:sldMkLst>
          <pc:docMk/>
          <pc:sldMk cId="1035456323" sldId="309"/>
        </pc:sldMkLst>
        <pc:picChg chg="del">
          <ac:chgData name="Łukasz Pyrzyk" userId="5fe1edd35b118c7d" providerId="LiveId" clId="{D7886CBB-0EEF-4968-B2F4-0FF450C9C8A0}" dt="2017-09-17T10:21:31.698" v="8793" actId="478"/>
          <ac:picMkLst>
            <pc:docMk/>
            <pc:sldMk cId="1035456323" sldId="309"/>
            <ac:picMk id="20" creationId="{343A366E-81D4-4463-8435-DBC3185018F7}"/>
          </ac:picMkLst>
        </pc:picChg>
        <pc:picChg chg="del">
          <ac:chgData name="Łukasz Pyrzyk" userId="5fe1edd35b118c7d" providerId="LiveId" clId="{D7886CBB-0EEF-4968-B2F4-0FF450C9C8A0}" dt="2017-09-17T10:21:30.140" v="8792" actId="478"/>
          <ac:picMkLst>
            <pc:docMk/>
            <pc:sldMk cId="1035456323" sldId="309"/>
            <ac:picMk id="4098" creationId="{3FA251D9-2978-422C-A412-3ACB7A04DE29}"/>
          </ac:picMkLst>
        </pc:picChg>
        <pc:picChg chg="add mod">
          <ac:chgData name="Łukasz Pyrzyk" userId="5fe1edd35b118c7d" providerId="LiveId" clId="{D7886CBB-0EEF-4968-B2F4-0FF450C9C8A0}" dt="2017-09-17T10:22:03.460" v="8804" actId="14100"/>
          <ac:picMkLst>
            <pc:docMk/>
            <pc:sldMk cId="1035456323" sldId="309"/>
            <ac:picMk id="6146" creationId="{498049FD-39D2-4364-86EC-D9F034893B91}"/>
          </ac:picMkLst>
        </pc:picChg>
      </pc:sldChg>
      <pc:sldChg chg="addSp delSp modSp add del ord modTransition delAnim">
        <pc:chgData name="Łukasz Pyrzyk" userId="5fe1edd35b118c7d" providerId="LiveId" clId="{D7886CBB-0EEF-4968-B2F4-0FF450C9C8A0}" dt="2017-09-17T11:20:02.033" v="9236" actId="2696"/>
        <pc:sldMkLst>
          <pc:docMk/>
          <pc:sldMk cId="651983004" sldId="310"/>
        </pc:sldMkLst>
        <pc:spChg chg="del">
          <ac:chgData name="Łukasz Pyrzyk" userId="5fe1edd35b118c7d" providerId="LiveId" clId="{D7886CBB-0EEF-4968-B2F4-0FF450C9C8A0}" dt="2017-09-17T10:24:58.217" v="8820" actId="478"/>
          <ac:spMkLst>
            <pc:docMk/>
            <pc:sldMk cId="651983004" sldId="310"/>
            <ac:spMk id="2" creationId="{46E55FEF-EB22-4BD3-A14B-8E8997142875}"/>
          </ac:spMkLst>
        </pc:spChg>
        <pc:spChg chg="add del mod">
          <ac:chgData name="Łukasz Pyrzyk" userId="5fe1edd35b118c7d" providerId="LiveId" clId="{D7886CBB-0EEF-4968-B2F4-0FF450C9C8A0}" dt="2017-09-17T10:25:00.411" v="8822" actId="478"/>
          <ac:spMkLst>
            <pc:docMk/>
            <pc:sldMk cId="651983004" sldId="310"/>
            <ac:spMk id="4" creationId="{25386EF0-1513-4FC3-8CA0-B39DF1637B5F}"/>
          </ac:spMkLst>
        </pc:spChg>
        <pc:spChg chg="del">
          <ac:chgData name="Łukasz Pyrzyk" userId="5fe1edd35b118c7d" providerId="LiveId" clId="{D7886CBB-0EEF-4968-B2F4-0FF450C9C8A0}" dt="2017-09-17T10:24:59.330" v="8821" actId="478"/>
          <ac:spMkLst>
            <pc:docMk/>
            <pc:sldMk cId="651983004" sldId="310"/>
            <ac:spMk id="6" creationId="{8C982C2D-2596-4EA5-A7AD-3502D9BE1C77}"/>
          </ac:spMkLst>
        </pc:spChg>
        <pc:spChg chg="add del mod">
          <ac:chgData name="Łukasz Pyrzyk" userId="5fe1edd35b118c7d" providerId="LiveId" clId="{D7886CBB-0EEF-4968-B2F4-0FF450C9C8A0}" dt="2017-09-17T10:25:02.144" v="8823" actId="478"/>
          <ac:spMkLst>
            <pc:docMk/>
            <pc:sldMk cId="651983004" sldId="310"/>
            <ac:spMk id="7" creationId="{7A231885-1071-41F1-90E5-0EF7F9A2AD92}"/>
          </ac:spMkLst>
        </pc:spChg>
        <pc:picChg chg="add del mod">
          <ac:chgData name="Łukasz Pyrzyk" userId="5fe1edd35b118c7d" providerId="LiveId" clId="{D7886CBB-0EEF-4968-B2F4-0FF450C9C8A0}" dt="2017-09-17T10:25:10.980" v="8827" actId="14100"/>
          <ac:picMkLst>
            <pc:docMk/>
            <pc:sldMk cId="651983004" sldId="310"/>
            <ac:picMk id="10242" creationId="{F50DA3F5-1879-43ED-AD54-043DB36AA3D9}"/>
          </ac:picMkLst>
        </pc:picChg>
        <pc:picChg chg="add del mod">
          <ac:chgData name="Łukasz Pyrzyk" userId="5fe1edd35b118c7d" providerId="LiveId" clId="{D7886CBB-0EEF-4968-B2F4-0FF450C9C8A0}" dt="2017-09-17T11:19:04.855" v="9235" actId="2696"/>
          <ac:picMkLst>
            <pc:docMk/>
            <pc:sldMk cId="651983004" sldId="310"/>
            <ac:picMk id="10244" creationId="{AB724828-F0B2-4177-9F7F-E16143BA2D91}"/>
          </ac:picMkLst>
        </pc:picChg>
      </pc:sldChg>
      <pc:sldChg chg="add del">
        <pc:chgData name="Łukasz Pyrzyk" userId="5fe1edd35b118c7d" providerId="LiveId" clId="{D7886CBB-0EEF-4968-B2F4-0FF450C9C8A0}" dt="2017-09-17T10:24:48.952" v="8818" actId="2711"/>
        <pc:sldMkLst>
          <pc:docMk/>
          <pc:sldMk cId="2679336218" sldId="310"/>
        </pc:sldMkLst>
      </pc:sldChg>
      <pc:sldChg chg="addSp delSp modSp add delAnim">
        <pc:chgData name="Łukasz Pyrzyk" userId="5fe1edd35b118c7d" providerId="LiveId" clId="{D7886CBB-0EEF-4968-B2F4-0FF450C9C8A0}" dt="2017-09-18T09:06:08.364" v="9398" actId="26606"/>
        <pc:sldMkLst>
          <pc:docMk/>
          <pc:sldMk cId="3301233495" sldId="310"/>
        </pc:sldMkLst>
        <pc:spChg chg="del">
          <ac:chgData name="Łukasz Pyrzyk" userId="5fe1edd35b118c7d" providerId="LiveId" clId="{D7886CBB-0EEF-4968-B2F4-0FF450C9C8A0}" dt="2017-09-18T08:05:52.974" v="9341" actId="478"/>
          <ac:spMkLst>
            <pc:docMk/>
            <pc:sldMk cId="3301233495" sldId="310"/>
            <ac:spMk id="2" creationId="{72FCBA2F-F912-4BD5-8721-6FE59999871D}"/>
          </ac:spMkLst>
        </pc:spChg>
        <pc:spChg chg="del">
          <ac:chgData name="Łukasz Pyrzyk" userId="5fe1edd35b118c7d" providerId="LiveId" clId="{D7886CBB-0EEF-4968-B2F4-0FF450C9C8A0}" dt="2017-09-18T08:05:52.974" v="9341" actId="478"/>
          <ac:spMkLst>
            <pc:docMk/>
            <pc:sldMk cId="3301233495" sldId="310"/>
            <ac:spMk id="3" creationId="{7669C266-3BAA-4CCB-B88D-06F6E72DB407}"/>
          </ac:spMkLst>
        </pc:spChg>
        <pc:spChg chg="del">
          <ac:chgData name="Łukasz Pyrzyk" userId="5fe1edd35b118c7d" providerId="LiveId" clId="{D7886CBB-0EEF-4968-B2F4-0FF450C9C8A0}" dt="2017-09-18T08:05:52.974" v="9341" actId="478"/>
          <ac:spMkLst>
            <pc:docMk/>
            <pc:sldMk cId="3301233495" sldId="310"/>
            <ac:spMk id="4" creationId="{104B9BCA-F3A1-4A59-B215-530E138B6025}"/>
          </ac:spMkLst>
        </pc:spChg>
        <pc:spChg chg="add del mod">
          <ac:chgData name="Łukasz Pyrzyk" userId="5fe1edd35b118c7d" providerId="LiveId" clId="{D7886CBB-0EEF-4968-B2F4-0FF450C9C8A0}" dt="2017-09-18T08:05:55.759" v="9342" actId="478"/>
          <ac:spMkLst>
            <pc:docMk/>
            <pc:sldMk cId="3301233495" sldId="310"/>
            <ac:spMk id="8" creationId="{FC256B87-455B-433E-BF98-6861827A6CF0}"/>
          </ac:spMkLst>
        </pc:spChg>
        <pc:spChg chg="add del mod">
          <ac:chgData name="Łukasz Pyrzyk" userId="5fe1edd35b118c7d" providerId="LiveId" clId="{D7886CBB-0EEF-4968-B2F4-0FF450C9C8A0}" dt="2017-09-18T08:05:57.876" v="9343" actId="478"/>
          <ac:spMkLst>
            <pc:docMk/>
            <pc:sldMk cId="3301233495" sldId="310"/>
            <ac:spMk id="10" creationId="{7B4FD70A-7312-4148-B7A2-5EE65140B6B7}"/>
          </ac:spMkLst>
        </pc:spChg>
        <pc:spChg chg="add del">
          <ac:chgData name="Łukasz Pyrzyk" userId="5fe1edd35b118c7d" providerId="LiveId" clId="{D7886CBB-0EEF-4968-B2F4-0FF450C9C8A0}" dt="2017-09-18T09:06:08.364" v="9398" actId="26606"/>
          <ac:spMkLst>
            <pc:docMk/>
            <pc:sldMk cId="3301233495" sldId="310"/>
            <ac:spMk id="16" creationId="{00000000-0000-0000-0000-000000000000}"/>
          </ac:spMkLst>
        </pc:spChg>
        <pc:spChg chg="add mod">
          <ac:chgData name="Łukasz Pyrzyk" userId="5fe1edd35b118c7d" providerId="LiveId" clId="{D7886CBB-0EEF-4968-B2F4-0FF450C9C8A0}" dt="2017-09-18T09:06:08.364" v="9398" actId="26606"/>
          <ac:spMkLst>
            <pc:docMk/>
            <pc:sldMk cId="3301233495" sldId="310"/>
            <ac:spMk id="29" creationId="{3EE0E554-67F8-457D-8A7C-43CB0B1BB840}"/>
          </ac:spMkLst>
        </pc:spChg>
        <pc:spChg chg="add del">
          <ac:chgData name="Łukasz Pyrzyk" userId="5fe1edd35b118c7d" providerId="LiveId" clId="{D7886CBB-0EEF-4968-B2F4-0FF450C9C8A0}" dt="2017-09-18T09:06:08.364" v="9398" actId="26606"/>
          <ac:spMkLst>
            <pc:docMk/>
            <pc:sldMk cId="3301233495" sldId="310"/>
            <ac:spMk id="34" creationId="{7FBCF2A6-1F18-4B68-B5D2-5B763ED4159A}"/>
          </ac:spMkLst>
        </pc:spChg>
        <pc:spChg chg="add del">
          <ac:chgData name="Łukasz Pyrzyk" userId="5fe1edd35b118c7d" providerId="LiveId" clId="{D7886CBB-0EEF-4968-B2F4-0FF450C9C8A0}" dt="2017-09-18T09:06:08.364" v="9398" actId="26606"/>
          <ac:spMkLst>
            <pc:docMk/>
            <pc:sldMk cId="3301233495" sldId="310"/>
            <ac:spMk id="36" creationId="{FF3A27FB-A693-4A75-951E-0C77CD98F032}"/>
          </ac:spMkLst>
        </pc:spChg>
        <pc:spChg chg="add del">
          <ac:chgData name="Łukasz Pyrzyk" userId="5fe1edd35b118c7d" providerId="LiveId" clId="{D7886CBB-0EEF-4968-B2F4-0FF450C9C8A0}" dt="2017-09-18T09:06:08.364" v="9398" actId="26606"/>
          <ac:spMkLst>
            <pc:docMk/>
            <pc:sldMk cId="3301233495" sldId="310"/>
            <ac:spMk id="38" creationId="{85C2136B-77EC-41E9-BDB6-58A4AE1429B7}"/>
          </ac:spMkLst>
        </pc:spChg>
        <pc:spChg chg="add del">
          <ac:chgData name="Łukasz Pyrzyk" userId="5fe1edd35b118c7d" providerId="LiveId" clId="{D7886CBB-0EEF-4968-B2F4-0FF450C9C8A0}" dt="2017-09-18T09:06:05.630" v="9393" actId="26606"/>
          <ac:spMkLst>
            <pc:docMk/>
            <pc:sldMk cId="3301233495" sldId="310"/>
            <ac:spMk id="43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8T09:06:05.630" v="9393" actId="26606"/>
          <ac:spMkLst>
            <pc:docMk/>
            <pc:sldMk cId="3301233495" sldId="310"/>
            <ac:spMk id="61" creationId="{7FBCF2A6-1F18-4B68-B5D2-5B763ED4159A}"/>
          </ac:spMkLst>
        </pc:spChg>
        <pc:spChg chg="add del">
          <ac:chgData name="Łukasz Pyrzyk" userId="5fe1edd35b118c7d" providerId="LiveId" clId="{D7886CBB-0EEF-4968-B2F4-0FF450C9C8A0}" dt="2017-09-18T09:06:05.630" v="9393" actId="26606"/>
          <ac:spMkLst>
            <pc:docMk/>
            <pc:sldMk cId="3301233495" sldId="310"/>
            <ac:spMk id="63" creationId="{FF3A27FB-A693-4A75-951E-0C77CD98F032}"/>
          </ac:spMkLst>
        </pc:spChg>
        <pc:spChg chg="add del">
          <ac:chgData name="Łukasz Pyrzyk" userId="5fe1edd35b118c7d" providerId="LiveId" clId="{D7886CBB-0EEF-4968-B2F4-0FF450C9C8A0}" dt="2017-09-18T09:06:05.630" v="9393" actId="26606"/>
          <ac:spMkLst>
            <pc:docMk/>
            <pc:sldMk cId="3301233495" sldId="310"/>
            <ac:spMk id="65" creationId="{85C2136B-77EC-41E9-BDB6-58A4AE1429B7}"/>
          </ac:spMkLst>
        </pc:spChg>
        <pc:spChg chg="add del">
          <ac:chgData name="Łukasz Pyrzyk" userId="5fe1edd35b118c7d" providerId="LiveId" clId="{D7886CBB-0EEF-4968-B2F4-0FF450C9C8A0}" dt="2017-09-18T09:06:07.786" v="9395" actId="26606"/>
          <ac:spMkLst>
            <pc:docMk/>
            <pc:sldMk cId="3301233495" sldId="310"/>
            <ac:spMk id="67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8T09:06:07.786" v="9395" actId="26606"/>
          <ac:spMkLst>
            <pc:docMk/>
            <pc:sldMk cId="3301233495" sldId="310"/>
            <ac:spMk id="69" creationId="{BE925D93-72D9-484D-9851-BC3909E63D85}"/>
          </ac:spMkLst>
        </pc:spChg>
        <pc:spChg chg="add del">
          <ac:chgData name="Łukasz Pyrzyk" userId="5fe1edd35b118c7d" providerId="LiveId" clId="{D7886CBB-0EEF-4968-B2F4-0FF450C9C8A0}" dt="2017-09-18T09:06:07.786" v="9395" actId="26606"/>
          <ac:spMkLst>
            <pc:docMk/>
            <pc:sldMk cId="3301233495" sldId="310"/>
            <ac:spMk id="70" creationId="{2322CC54-5B23-4468-9930-09BB9FB702C8}"/>
          </ac:spMkLst>
        </pc:spChg>
        <pc:spChg chg="add del">
          <ac:chgData name="Łukasz Pyrzyk" userId="5fe1edd35b118c7d" providerId="LiveId" clId="{D7886CBB-0EEF-4968-B2F4-0FF450C9C8A0}" dt="2017-09-18T09:06:07.786" v="9395" actId="26606"/>
          <ac:spMkLst>
            <pc:docMk/>
            <pc:sldMk cId="3301233495" sldId="310"/>
            <ac:spMk id="71" creationId="{046AB0AA-C6E5-4776-83BE-056E77A11311}"/>
          </ac:spMkLst>
        </pc:spChg>
        <pc:spChg chg="add del">
          <ac:chgData name="Łukasz Pyrzyk" userId="5fe1edd35b118c7d" providerId="LiveId" clId="{D7886CBB-0EEF-4968-B2F4-0FF450C9C8A0}" dt="2017-09-18T09:06:07.786" v="9395" actId="26606"/>
          <ac:spMkLst>
            <pc:docMk/>
            <pc:sldMk cId="3301233495" sldId="310"/>
            <ac:spMk id="72" creationId="{5EC38EF5-A6C5-4237-80F7-390FACF8D761}"/>
          </ac:spMkLst>
        </pc:spChg>
        <pc:spChg chg="add del">
          <ac:chgData name="Łukasz Pyrzyk" userId="5fe1edd35b118c7d" providerId="LiveId" clId="{D7886CBB-0EEF-4968-B2F4-0FF450C9C8A0}" dt="2017-09-18T09:06:08.333" v="9397" actId="26606"/>
          <ac:spMkLst>
            <pc:docMk/>
            <pc:sldMk cId="3301233495" sldId="310"/>
            <ac:spMk id="74" creationId="{00000000-0000-0000-0000-000000000000}"/>
          </ac:spMkLst>
        </pc:spChg>
        <pc:spChg chg="add del">
          <ac:chgData name="Łukasz Pyrzyk" userId="5fe1edd35b118c7d" providerId="LiveId" clId="{D7886CBB-0EEF-4968-B2F4-0FF450C9C8A0}" dt="2017-09-18T09:06:08.333" v="9397" actId="26606"/>
          <ac:spMkLst>
            <pc:docMk/>
            <pc:sldMk cId="3301233495" sldId="310"/>
            <ac:spMk id="78" creationId="{7FBCF2A6-1F18-4B68-B5D2-5B763ED4159A}"/>
          </ac:spMkLst>
        </pc:spChg>
        <pc:spChg chg="add del">
          <ac:chgData name="Łukasz Pyrzyk" userId="5fe1edd35b118c7d" providerId="LiveId" clId="{D7886CBB-0EEF-4968-B2F4-0FF450C9C8A0}" dt="2017-09-18T09:06:08.333" v="9397" actId="26606"/>
          <ac:spMkLst>
            <pc:docMk/>
            <pc:sldMk cId="3301233495" sldId="310"/>
            <ac:spMk id="79" creationId="{FF3A27FB-A693-4A75-951E-0C77CD98F032}"/>
          </ac:spMkLst>
        </pc:spChg>
        <pc:spChg chg="add del">
          <ac:chgData name="Łukasz Pyrzyk" userId="5fe1edd35b118c7d" providerId="LiveId" clId="{D7886CBB-0EEF-4968-B2F4-0FF450C9C8A0}" dt="2017-09-18T09:06:08.333" v="9397" actId="26606"/>
          <ac:spMkLst>
            <pc:docMk/>
            <pc:sldMk cId="3301233495" sldId="310"/>
            <ac:spMk id="80" creationId="{85C2136B-77EC-41E9-BDB6-58A4AE1429B7}"/>
          </ac:spMkLst>
        </pc:spChg>
        <pc:spChg chg="add">
          <ac:chgData name="Łukasz Pyrzyk" userId="5fe1edd35b118c7d" providerId="LiveId" clId="{D7886CBB-0EEF-4968-B2F4-0FF450C9C8A0}" dt="2017-09-18T09:06:08.364" v="9398" actId="26606"/>
          <ac:spMkLst>
            <pc:docMk/>
            <pc:sldMk cId="3301233495" sldId="310"/>
            <ac:spMk id="82" creationId="{00000000-0000-0000-0000-000000000000}"/>
          </ac:spMkLst>
        </pc:spChg>
        <pc:spChg chg="add">
          <ac:chgData name="Łukasz Pyrzyk" userId="5fe1edd35b118c7d" providerId="LiveId" clId="{D7886CBB-0EEF-4968-B2F4-0FF450C9C8A0}" dt="2017-09-18T09:06:08.364" v="9398" actId="26606"/>
          <ac:spMkLst>
            <pc:docMk/>
            <pc:sldMk cId="3301233495" sldId="310"/>
            <ac:spMk id="84" creationId="{BE925D93-72D9-484D-9851-BC3909E63D85}"/>
          </ac:spMkLst>
        </pc:spChg>
        <pc:spChg chg="add">
          <ac:chgData name="Łukasz Pyrzyk" userId="5fe1edd35b118c7d" providerId="LiveId" clId="{D7886CBB-0EEF-4968-B2F4-0FF450C9C8A0}" dt="2017-09-18T09:06:08.364" v="9398" actId="26606"/>
          <ac:spMkLst>
            <pc:docMk/>
            <pc:sldMk cId="3301233495" sldId="310"/>
            <ac:spMk id="85" creationId="{2322CC54-5B23-4468-9930-09BB9FB702C8}"/>
          </ac:spMkLst>
        </pc:spChg>
        <pc:spChg chg="add">
          <ac:chgData name="Łukasz Pyrzyk" userId="5fe1edd35b118c7d" providerId="LiveId" clId="{D7886CBB-0EEF-4968-B2F4-0FF450C9C8A0}" dt="2017-09-18T09:06:08.364" v="9398" actId="26606"/>
          <ac:spMkLst>
            <pc:docMk/>
            <pc:sldMk cId="3301233495" sldId="310"/>
            <ac:spMk id="86" creationId="{046AB0AA-C6E5-4776-83BE-056E77A11311}"/>
          </ac:spMkLst>
        </pc:spChg>
        <pc:spChg chg="add">
          <ac:chgData name="Łukasz Pyrzyk" userId="5fe1edd35b118c7d" providerId="LiveId" clId="{D7886CBB-0EEF-4968-B2F4-0FF450C9C8A0}" dt="2017-09-18T09:06:08.364" v="9398" actId="26606"/>
          <ac:spMkLst>
            <pc:docMk/>
            <pc:sldMk cId="3301233495" sldId="310"/>
            <ac:spMk id="87" creationId="{5EC38EF5-A6C5-4237-80F7-390FACF8D761}"/>
          </ac:spMkLst>
        </pc:spChg>
        <pc:grpChg chg="add del">
          <ac:chgData name="Łukasz Pyrzyk" userId="5fe1edd35b118c7d" providerId="LiveId" clId="{D7886CBB-0EEF-4968-B2F4-0FF450C9C8A0}" dt="2017-09-18T09:06:08.364" v="9398" actId="26606"/>
          <ac:grpSpMkLst>
            <pc:docMk/>
            <pc:sldMk cId="3301233495" sldId="310"/>
            <ac:grpSpMk id="18" creationId="{DDE8DE2B-61C1-46D5-BEB8-521321C182C4}"/>
          </ac:grpSpMkLst>
        </pc:grpChg>
        <pc:grpChg chg="add del">
          <ac:chgData name="Łukasz Pyrzyk" userId="5fe1edd35b118c7d" providerId="LiveId" clId="{D7886CBB-0EEF-4968-B2F4-0FF450C9C8A0}" dt="2017-09-18T09:06:05.630" v="9393" actId="26606"/>
          <ac:grpSpMkLst>
            <pc:docMk/>
            <pc:sldMk cId="3301233495" sldId="310"/>
            <ac:grpSpMk id="45" creationId="{DDE8DE2B-61C1-46D5-BEB8-521321C182C4}"/>
          </ac:grpSpMkLst>
        </pc:grpChg>
        <pc:grpChg chg="add del">
          <ac:chgData name="Łukasz Pyrzyk" userId="5fe1edd35b118c7d" providerId="LiveId" clId="{D7886CBB-0EEF-4968-B2F4-0FF450C9C8A0}" dt="2017-09-18T09:06:07.786" v="9395" actId="26606"/>
          <ac:grpSpMkLst>
            <pc:docMk/>
            <pc:sldMk cId="3301233495" sldId="310"/>
            <ac:grpSpMk id="68" creationId="{DDE8DE2B-61C1-46D5-BEB8-521321C182C4}"/>
          </ac:grpSpMkLst>
        </pc:grpChg>
        <pc:grpChg chg="add del">
          <ac:chgData name="Łukasz Pyrzyk" userId="5fe1edd35b118c7d" providerId="LiveId" clId="{D7886CBB-0EEF-4968-B2F4-0FF450C9C8A0}" dt="2017-09-18T09:06:08.333" v="9397" actId="26606"/>
          <ac:grpSpMkLst>
            <pc:docMk/>
            <pc:sldMk cId="3301233495" sldId="310"/>
            <ac:grpSpMk id="75" creationId="{DDE8DE2B-61C1-46D5-BEB8-521321C182C4}"/>
          </ac:grpSpMkLst>
        </pc:grpChg>
        <pc:grpChg chg="add">
          <ac:chgData name="Łukasz Pyrzyk" userId="5fe1edd35b118c7d" providerId="LiveId" clId="{D7886CBB-0EEF-4968-B2F4-0FF450C9C8A0}" dt="2017-09-18T09:06:08.364" v="9398" actId="26606"/>
          <ac:grpSpMkLst>
            <pc:docMk/>
            <pc:sldMk cId="3301233495" sldId="310"/>
            <ac:grpSpMk id="83" creationId="{DDE8DE2B-61C1-46D5-BEB8-521321C182C4}"/>
          </ac:grpSpMkLst>
        </pc:grpChg>
        <pc:picChg chg="del">
          <ac:chgData name="Łukasz Pyrzyk" userId="5fe1edd35b118c7d" providerId="LiveId" clId="{D7886CBB-0EEF-4968-B2F4-0FF450C9C8A0}" dt="2017-09-18T08:05:52.974" v="9341" actId="478"/>
          <ac:picMkLst>
            <pc:docMk/>
            <pc:sldMk cId="3301233495" sldId="310"/>
            <ac:picMk id="5" creationId="{1D34031D-8CC2-4D41-BBC4-A26BC0814EA0}"/>
          </ac:picMkLst>
        </pc:picChg>
        <pc:picChg chg="del">
          <ac:chgData name="Łukasz Pyrzyk" userId="5fe1edd35b118c7d" providerId="LiveId" clId="{D7886CBB-0EEF-4968-B2F4-0FF450C9C8A0}" dt="2017-09-18T08:05:52.974" v="9341" actId="478"/>
          <ac:picMkLst>
            <pc:docMk/>
            <pc:sldMk cId="3301233495" sldId="310"/>
            <ac:picMk id="7" creationId="{F53578DE-B2E5-40C9-85E2-45608817139D}"/>
          </ac:picMkLst>
        </pc:picChg>
        <pc:picChg chg="add mod">
          <ac:chgData name="Łukasz Pyrzyk" userId="5fe1edd35b118c7d" providerId="LiveId" clId="{D7886CBB-0EEF-4968-B2F4-0FF450C9C8A0}" dt="2017-09-18T09:06:08.364" v="9398" actId="26606"/>
          <ac:picMkLst>
            <pc:docMk/>
            <pc:sldMk cId="3301233495" sldId="310"/>
            <ac:picMk id="11" creationId="{C9527616-3709-42E8-8CE1-6CCB345C44BE}"/>
          </ac:picMkLst>
        </pc:picChg>
        <pc:cxnChg chg="add del">
          <ac:chgData name="Łukasz Pyrzyk" userId="5fe1edd35b118c7d" providerId="LiveId" clId="{D7886CBB-0EEF-4968-B2F4-0FF450C9C8A0}" dt="2017-09-18T09:06:08.364" v="9398" actId="26606"/>
          <ac:cxnSpMkLst>
            <pc:docMk/>
            <pc:sldMk cId="3301233495" sldId="310"/>
            <ac:cxnSpMk id="30" creationId="{E55891F3-A5E2-4418-8950-25FA2B731209}"/>
          </ac:cxnSpMkLst>
        </pc:cxnChg>
        <pc:cxnChg chg="add del">
          <ac:chgData name="Łukasz Pyrzyk" userId="5fe1edd35b118c7d" providerId="LiveId" clId="{D7886CBB-0EEF-4968-B2F4-0FF450C9C8A0}" dt="2017-09-18T09:06:08.364" v="9398" actId="26606"/>
          <ac:cxnSpMkLst>
            <pc:docMk/>
            <pc:sldMk cId="3301233495" sldId="310"/>
            <ac:cxnSpMk id="32" creationId="{FB1FCEB1-A7E1-417C-A7EF-AA30D5A0859F}"/>
          </ac:cxnSpMkLst>
        </pc:cxnChg>
        <pc:cxnChg chg="add del">
          <ac:chgData name="Łukasz Pyrzyk" userId="5fe1edd35b118c7d" providerId="LiveId" clId="{D7886CBB-0EEF-4968-B2F4-0FF450C9C8A0}" dt="2017-09-18T09:06:05.630" v="9393" actId="26606"/>
          <ac:cxnSpMkLst>
            <pc:docMk/>
            <pc:sldMk cId="3301233495" sldId="310"/>
            <ac:cxnSpMk id="57" creationId="{E55891F3-A5E2-4418-8950-25FA2B731209}"/>
          </ac:cxnSpMkLst>
        </pc:cxnChg>
        <pc:cxnChg chg="add del">
          <ac:chgData name="Łukasz Pyrzyk" userId="5fe1edd35b118c7d" providerId="LiveId" clId="{D7886CBB-0EEF-4968-B2F4-0FF450C9C8A0}" dt="2017-09-18T09:06:05.630" v="9393" actId="26606"/>
          <ac:cxnSpMkLst>
            <pc:docMk/>
            <pc:sldMk cId="3301233495" sldId="310"/>
            <ac:cxnSpMk id="59" creationId="{FB1FCEB1-A7E1-417C-A7EF-AA30D5A0859F}"/>
          </ac:cxnSpMkLst>
        </pc:cxnChg>
        <pc:cxnChg chg="add del">
          <ac:chgData name="Łukasz Pyrzyk" userId="5fe1edd35b118c7d" providerId="LiveId" clId="{D7886CBB-0EEF-4968-B2F4-0FF450C9C8A0}" dt="2017-09-18T09:06:08.333" v="9397" actId="26606"/>
          <ac:cxnSpMkLst>
            <pc:docMk/>
            <pc:sldMk cId="3301233495" sldId="310"/>
            <ac:cxnSpMk id="76" creationId="{E55891F3-A5E2-4418-8950-25FA2B731209}"/>
          </ac:cxnSpMkLst>
        </pc:cxnChg>
        <pc:cxnChg chg="add del">
          <ac:chgData name="Łukasz Pyrzyk" userId="5fe1edd35b118c7d" providerId="LiveId" clId="{D7886CBB-0EEF-4968-B2F4-0FF450C9C8A0}" dt="2017-09-18T09:06:08.333" v="9397" actId="26606"/>
          <ac:cxnSpMkLst>
            <pc:docMk/>
            <pc:sldMk cId="3301233495" sldId="310"/>
            <ac:cxnSpMk id="77" creationId="{FB1FCEB1-A7E1-417C-A7EF-AA30D5A0859F}"/>
          </ac:cxnSpMkLst>
        </pc:cxnChg>
      </pc:sldChg>
      <pc:sldChg chg="addSp delSp modSp add modNotesTx">
        <pc:chgData name="Łukasz Pyrzyk" userId="5fe1edd35b118c7d" providerId="LiveId" clId="{D7886CBB-0EEF-4968-B2F4-0FF450C9C8A0}" dt="2017-09-18T08:12:15.724" v="9354" actId="20577"/>
        <pc:sldMkLst>
          <pc:docMk/>
          <pc:sldMk cId="4250409975" sldId="311"/>
        </pc:sldMkLst>
        <pc:spChg chg="mod ord">
          <ac:chgData name="Łukasz Pyrzyk" userId="5fe1edd35b118c7d" providerId="LiveId" clId="{D7886CBB-0EEF-4968-B2F4-0FF450C9C8A0}" dt="2017-09-18T08:12:07.044" v="9353" actId="26606"/>
          <ac:spMkLst>
            <pc:docMk/>
            <pc:sldMk cId="4250409975" sldId="311"/>
            <ac:spMk id="7" creationId="{5B051FF4-F28F-4FAF-A50F-5DD26CD246BC}"/>
          </ac:spMkLst>
        </pc:spChg>
        <pc:spChg chg="add">
          <ac:chgData name="Łukasz Pyrzyk" userId="5fe1edd35b118c7d" providerId="LiveId" clId="{D7886CBB-0EEF-4968-B2F4-0FF450C9C8A0}" dt="2017-09-18T08:12:07.044" v="9353" actId="26606"/>
          <ac:spMkLst>
            <pc:docMk/>
            <pc:sldMk cId="4250409975" sldId="311"/>
            <ac:spMk id="85" creationId="{BE925D93-72D9-484D-9851-BC3909E63D85}"/>
          </ac:spMkLst>
        </pc:spChg>
        <pc:spChg chg="add">
          <ac:chgData name="Łukasz Pyrzyk" userId="5fe1edd35b118c7d" providerId="LiveId" clId="{D7886CBB-0EEF-4968-B2F4-0FF450C9C8A0}" dt="2017-09-18T08:12:07.044" v="9353" actId="26606"/>
          <ac:spMkLst>
            <pc:docMk/>
            <pc:sldMk cId="4250409975" sldId="311"/>
            <ac:spMk id="87" creationId="{2322CC54-5B23-4468-9930-09BB9FB702C8}"/>
          </ac:spMkLst>
        </pc:spChg>
        <pc:spChg chg="add">
          <ac:chgData name="Łukasz Pyrzyk" userId="5fe1edd35b118c7d" providerId="LiveId" clId="{D7886CBB-0EEF-4968-B2F4-0FF450C9C8A0}" dt="2017-09-18T08:12:07.044" v="9353" actId="26606"/>
          <ac:spMkLst>
            <pc:docMk/>
            <pc:sldMk cId="4250409975" sldId="311"/>
            <ac:spMk id="89" creationId="{046AB0AA-C6E5-4776-83BE-056E77A11311}"/>
          </ac:spMkLst>
        </pc:spChg>
        <pc:spChg chg="add">
          <ac:chgData name="Łukasz Pyrzyk" userId="5fe1edd35b118c7d" providerId="LiveId" clId="{D7886CBB-0EEF-4968-B2F4-0FF450C9C8A0}" dt="2017-09-18T08:12:07.044" v="9353" actId="26606"/>
          <ac:spMkLst>
            <pc:docMk/>
            <pc:sldMk cId="4250409975" sldId="311"/>
            <ac:spMk id="91" creationId="{5EC38EF5-A6C5-4237-80F7-390FACF8D761}"/>
          </ac:spMkLst>
        </pc:spChg>
        <pc:spChg chg="add">
          <ac:chgData name="Łukasz Pyrzyk" userId="5fe1edd35b118c7d" providerId="LiveId" clId="{D7886CBB-0EEF-4968-B2F4-0FF450C9C8A0}" dt="2017-09-18T08:12:07.044" v="9353" actId="26606"/>
          <ac:spMkLst>
            <pc:docMk/>
            <pc:sldMk cId="4250409975" sldId="311"/>
            <ac:spMk id="1031" creationId="{00000000-0000-0000-0000-000000000000}"/>
          </ac:spMkLst>
        </pc:spChg>
        <pc:grpChg chg="add">
          <ac:chgData name="Łukasz Pyrzyk" userId="5fe1edd35b118c7d" providerId="LiveId" clId="{D7886CBB-0EEF-4968-B2F4-0FF450C9C8A0}" dt="2017-09-18T08:12:07.044" v="9353" actId="26606"/>
          <ac:grpSpMkLst>
            <pc:docMk/>
            <pc:sldMk cId="4250409975" sldId="311"/>
            <ac:grpSpMk id="73" creationId="{DDE8DE2B-61C1-46D5-BEB8-521321C182C4}"/>
          </ac:grpSpMkLst>
        </pc:grpChg>
        <pc:picChg chg="del">
          <ac:chgData name="Łukasz Pyrzyk" userId="5fe1edd35b118c7d" providerId="LiveId" clId="{D7886CBB-0EEF-4968-B2F4-0FF450C9C8A0}" dt="2017-09-18T08:11:58.625" v="9351" actId="478"/>
          <ac:picMkLst>
            <pc:docMk/>
            <pc:sldMk cId="4250409975" sldId="311"/>
            <ac:picMk id="4" creationId="{EF407631-BE13-4762-8751-4F38E7DA5DA4}"/>
          </ac:picMkLst>
        </pc:picChg>
        <pc:picChg chg="add mod">
          <ac:chgData name="Łukasz Pyrzyk" userId="5fe1edd35b118c7d" providerId="LiveId" clId="{D7886CBB-0EEF-4968-B2F4-0FF450C9C8A0}" dt="2017-09-18T08:12:07.044" v="9353" actId="26606"/>
          <ac:picMkLst>
            <pc:docMk/>
            <pc:sldMk cId="4250409975" sldId="311"/>
            <ac:picMk id="1026" creationId="{0E22A83D-DD3A-4601-B6F6-6DEB62F1F976}"/>
          </ac:picMkLst>
        </pc:picChg>
      </pc:sldChg>
      <pc:sldChg chg="addSp delSp modSp add">
        <pc:chgData name="Łukasz Pyrzyk" userId="5fe1edd35b118c7d" providerId="LiveId" clId="{D7886CBB-0EEF-4968-B2F4-0FF450C9C8A0}" dt="2017-09-18T08:13:04.213" v="9360" actId="20577"/>
        <pc:sldMkLst>
          <pc:docMk/>
          <pc:sldMk cId="1504254589" sldId="312"/>
        </pc:sldMkLst>
        <pc:spChg chg="add">
          <ac:chgData name="Łukasz Pyrzyk" userId="5fe1edd35b118c7d" providerId="LiveId" clId="{D7886CBB-0EEF-4968-B2F4-0FF450C9C8A0}" dt="2017-09-18T08:13:04.213" v="9360" actId="20577"/>
          <ac:spMkLst>
            <pc:docMk/>
            <pc:sldMk cId="1504254589" sldId="312"/>
            <ac:spMk id="21" creationId="{D77D099A-64C6-4CF8-80A2-7A11B014DEBE}"/>
          </ac:spMkLst>
        </pc:spChg>
        <pc:picChg chg="del">
          <ac:chgData name="Łukasz Pyrzyk" userId="5fe1edd35b118c7d" providerId="LiveId" clId="{D7886CBB-0EEF-4968-B2F4-0FF450C9C8A0}" dt="2017-09-18T08:12:50.994" v="9356" actId="478"/>
          <ac:picMkLst>
            <pc:docMk/>
            <pc:sldMk cId="1504254589" sldId="312"/>
            <ac:picMk id="1026" creationId="{0E22A83D-DD3A-4601-B6F6-6DEB62F1F976}"/>
          </ac:picMkLst>
        </pc:picChg>
        <pc:picChg chg="add mod">
          <ac:chgData name="Łukasz Pyrzyk" userId="5fe1edd35b118c7d" providerId="LiveId" clId="{D7886CBB-0EEF-4968-B2F4-0FF450C9C8A0}" dt="2017-09-18T08:12:58.770" v="9359" actId="1076"/>
          <ac:picMkLst>
            <pc:docMk/>
            <pc:sldMk cId="1504254589" sldId="312"/>
            <ac:picMk id="2050" creationId="{01F7B568-6843-4D9A-856F-D6403933593A}"/>
          </ac:picMkLst>
        </pc:picChg>
      </pc:sldChg>
      <pc:sldChg chg="delSp modSp add delAnim modAnim">
        <pc:chgData name="Łukasz Pyrzyk" userId="5fe1edd35b118c7d" providerId="LiveId" clId="{D7886CBB-0EEF-4968-B2F4-0FF450C9C8A0}" dt="2017-09-18T10:11:23.472" v="9637" actId="1076"/>
        <pc:sldMkLst>
          <pc:docMk/>
          <pc:sldMk cId="658098827" sldId="313"/>
        </pc:sldMkLst>
        <pc:spChg chg="mod">
          <ac:chgData name="Łukasz Pyrzyk" userId="5fe1edd35b118c7d" providerId="LiveId" clId="{D7886CBB-0EEF-4968-B2F4-0FF450C9C8A0}" dt="2017-09-18T10:06:21.415" v="9587" actId="1076"/>
          <ac:spMkLst>
            <pc:docMk/>
            <pc:sldMk cId="658098827" sldId="313"/>
            <ac:spMk id="2" creationId="{42FC2568-3625-4BB9-9457-3D68A66D159A}"/>
          </ac:spMkLst>
        </pc:spChg>
        <pc:spChg chg="del">
          <ac:chgData name="Łukasz Pyrzyk" userId="5fe1edd35b118c7d" providerId="LiveId" clId="{D7886CBB-0EEF-4968-B2F4-0FF450C9C8A0}" dt="2017-09-18T10:06:34.166" v="9595" actId="478"/>
          <ac:spMkLst>
            <pc:docMk/>
            <pc:sldMk cId="658098827" sldId="313"/>
            <ac:spMk id="85" creationId="{7A051A60-482F-4827-B063-CEC580FE5F5B}"/>
          </ac:spMkLst>
        </pc:spChg>
        <pc:spChg chg="mod">
          <ac:chgData name="Łukasz Pyrzyk" userId="5fe1edd35b118c7d" providerId="LiveId" clId="{D7886CBB-0EEF-4968-B2F4-0FF450C9C8A0}" dt="2017-09-18T10:11:23.472" v="9637" actId="1076"/>
          <ac:spMkLst>
            <pc:docMk/>
            <pc:sldMk cId="658098827" sldId="313"/>
            <ac:spMk id="88" creationId="{A781D5BA-BE9A-4693-8FAC-6574A964C713}"/>
          </ac:spMkLst>
        </pc:spChg>
        <pc:spChg chg="mod">
          <ac:chgData name="Łukasz Pyrzyk" userId="5fe1edd35b118c7d" providerId="LiveId" clId="{D7886CBB-0EEF-4968-B2F4-0FF450C9C8A0}" dt="2017-09-18T10:06:14.021" v="9582" actId="6549"/>
          <ac:spMkLst>
            <pc:docMk/>
            <pc:sldMk cId="658098827" sldId="313"/>
            <ac:spMk id="89" creationId="{A8C98DC0-5182-480E-9FC7-D47796EFD23B}"/>
          </ac:spMkLst>
        </pc:spChg>
        <pc:spChg chg="del">
          <ac:chgData name="Łukasz Pyrzyk" userId="5fe1edd35b118c7d" providerId="LiveId" clId="{D7886CBB-0EEF-4968-B2F4-0FF450C9C8A0}" dt="2017-09-18T10:06:15.026" v="9583" actId="478"/>
          <ac:spMkLst>
            <pc:docMk/>
            <pc:sldMk cId="658098827" sldId="313"/>
            <ac:spMk id="90" creationId="{231D7E37-2A51-4F49-BD78-CE67C290A874}"/>
          </ac:spMkLst>
        </pc:spChg>
        <pc:spChg chg="del">
          <ac:chgData name="Łukasz Pyrzyk" userId="5fe1edd35b118c7d" providerId="LiveId" clId="{D7886CBB-0EEF-4968-B2F4-0FF450C9C8A0}" dt="2017-09-18T10:06:29.412" v="9593" actId="478"/>
          <ac:spMkLst>
            <pc:docMk/>
            <pc:sldMk cId="658098827" sldId="313"/>
            <ac:spMk id="104" creationId="{D78E7A5A-C02D-4DD4-BAD7-1C938352D439}"/>
          </ac:spMkLst>
        </pc:spChg>
        <pc:spChg chg="del">
          <ac:chgData name="Łukasz Pyrzyk" userId="5fe1edd35b118c7d" providerId="LiveId" clId="{D7886CBB-0EEF-4968-B2F4-0FF450C9C8A0}" dt="2017-09-18T10:06:28.742" v="9592" actId="478"/>
          <ac:spMkLst>
            <pc:docMk/>
            <pc:sldMk cId="658098827" sldId="313"/>
            <ac:spMk id="105" creationId="{C1A86BD0-E946-4F97-B603-D4D4A0D29AAD}"/>
          </ac:spMkLst>
        </pc:spChg>
        <pc:spChg chg="del">
          <ac:chgData name="Łukasz Pyrzyk" userId="5fe1edd35b118c7d" providerId="LiveId" clId="{D7886CBB-0EEF-4968-B2F4-0FF450C9C8A0}" dt="2017-09-18T10:06:30.060" v="9594" actId="478"/>
          <ac:spMkLst>
            <pc:docMk/>
            <pc:sldMk cId="658098827" sldId="313"/>
            <ac:spMk id="106" creationId="{F5B3CEDD-5EC1-4C52-96EA-58FF0E5C4C6E}"/>
          </ac:spMkLst>
        </pc:spChg>
        <pc:spChg chg="del">
          <ac:chgData name="Łukasz Pyrzyk" userId="5fe1edd35b118c7d" providerId="LiveId" clId="{D7886CBB-0EEF-4968-B2F4-0FF450C9C8A0}" dt="2017-09-18T10:06:22.749" v="9588" actId="478"/>
          <ac:spMkLst>
            <pc:docMk/>
            <pc:sldMk cId="658098827" sldId="313"/>
            <ac:spMk id="107" creationId="{809435B5-D0E1-4A5D-B6C0-69D4E1F4BC22}"/>
          </ac:spMkLst>
        </pc:spChg>
        <pc:spChg chg="del">
          <ac:chgData name="Łukasz Pyrzyk" userId="5fe1edd35b118c7d" providerId="LiveId" clId="{D7886CBB-0EEF-4968-B2F4-0FF450C9C8A0}" dt="2017-09-18T10:06:19.736" v="9585" actId="478"/>
          <ac:spMkLst>
            <pc:docMk/>
            <pc:sldMk cId="658098827" sldId="313"/>
            <ac:spMk id="109" creationId="{A87EB203-8979-4D62-BA35-55B769A8DE19}"/>
          </ac:spMkLst>
        </pc:spChg>
        <pc:spChg chg="del">
          <ac:chgData name="Łukasz Pyrzyk" userId="5fe1edd35b118c7d" providerId="LiveId" clId="{D7886CBB-0EEF-4968-B2F4-0FF450C9C8A0}" dt="2017-09-18T10:06:23.287" v="9589" actId="478"/>
          <ac:spMkLst>
            <pc:docMk/>
            <pc:sldMk cId="658098827" sldId="313"/>
            <ac:spMk id="110" creationId="{1D159788-016A-4964-84FD-F8875FE023B4}"/>
          </ac:spMkLst>
        </pc:spChg>
        <pc:spChg chg="del">
          <ac:chgData name="Łukasz Pyrzyk" userId="5fe1edd35b118c7d" providerId="LiveId" clId="{D7886CBB-0EEF-4968-B2F4-0FF450C9C8A0}" dt="2017-09-18T10:06:24.051" v="9590" actId="478"/>
          <ac:spMkLst>
            <pc:docMk/>
            <pc:sldMk cId="658098827" sldId="313"/>
            <ac:spMk id="111" creationId="{0D894510-82A7-40C3-9603-92B1AF8E77C9}"/>
          </ac:spMkLst>
        </pc:spChg>
        <pc:spChg chg="del">
          <ac:chgData name="Łukasz Pyrzyk" userId="5fe1edd35b118c7d" providerId="LiveId" clId="{D7886CBB-0EEF-4968-B2F4-0FF450C9C8A0}" dt="2017-09-18T10:06:24.805" v="9591" actId="478"/>
          <ac:spMkLst>
            <pc:docMk/>
            <pc:sldMk cId="658098827" sldId="313"/>
            <ac:spMk id="112" creationId="{C92F6F3D-A788-4293-97CD-8A932E4F2835}"/>
          </ac:spMkLst>
        </pc:spChg>
        <pc:spChg chg="del">
          <ac:chgData name="Łukasz Pyrzyk" userId="5fe1edd35b118c7d" providerId="LiveId" clId="{D7886CBB-0EEF-4968-B2F4-0FF450C9C8A0}" dt="2017-09-18T10:06:59.520" v="9613" actId="478"/>
          <ac:spMkLst>
            <pc:docMk/>
            <pc:sldMk cId="658098827" sldId="313"/>
            <ac:spMk id="145" creationId="{7A715722-346C-478A-8F28-7DACAF94C978}"/>
          </ac:spMkLst>
        </pc:spChg>
        <pc:spChg chg="del">
          <ac:chgData name="Łukasz Pyrzyk" userId="5fe1edd35b118c7d" providerId="LiveId" clId="{D7886CBB-0EEF-4968-B2F4-0FF450C9C8A0}" dt="2017-09-18T10:07:00.860" v="9614" actId="478"/>
          <ac:spMkLst>
            <pc:docMk/>
            <pc:sldMk cId="658098827" sldId="313"/>
            <ac:spMk id="146" creationId="{E50A4D81-D755-4145-9256-F0F7C2324DC1}"/>
          </ac:spMkLst>
        </pc:spChg>
        <pc:spChg chg="del">
          <ac:chgData name="Łukasz Pyrzyk" userId="5fe1edd35b118c7d" providerId="LiveId" clId="{D7886CBB-0EEF-4968-B2F4-0FF450C9C8A0}" dt="2017-09-18T10:06:55.997" v="9612" actId="478"/>
          <ac:spMkLst>
            <pc:docMk/>
            <pc:sldMk cId="658098827" sldId="313"/>
            <ac:spMk id="149" creationId="{A8BC9C93-C37A-4EB7-A9AF-9D43D1DEFBA7}"/>
          </ac:spMkLst>
        </pc:spChg>
        <pc:spChg chg="del">
          <ac:chgData name="Łukasz Pyrzyk" userId="5fe1edd35b118c7d" providerId="LiveId" clId="{D7886CBB-0EEF-4968-B2F4-0FF450C9C8A0}" dt="2017-09-18T10:06:55.233" v="9611" actId="478"/>
          <ac:spMkLst>
            <pc:docMk/>
            <pc:sldMk cId="658098827" sldId="313"/>
            <ac:spMk id="152" creationId="{98D34A89-8D42-4246-8448-AE6AB53C70EE}"/>
          </ac:spMkLst>
        </pc:spChg>
        <pc:spChg chg="del">
          <ac:chgData name="Łukasz Pyrzyk" userId="5fe1edd35b118c7d" providerId="LiveId" clId="{D7886CBB-0EEF-4968-B2F4-0FF450C9C8A0}" dt="2017-09-18T10:06:54.578" v="9610" actId="478"/>
          <ac:spMkLst>
            <pc:docMk/>
            <pc:sldMk cId="658098827" sldId="313"/>
            <ac:spMk id="153" creationId="{B347F72E-2708-41D7-80CF-512C1FF08681}"/>
          </ac:spMkLst>
        </pc:spChg>
        <pc:spChg chg="del mod">
          <ac:chgData name="Łukasz Pyrzyk" userId="5fe1edd35b118c7d" providerId="LiveId" clId="{D7886CBB-0EEF-4968-B2F4-0FF450C9C8A0}" dt="2017-09-18T10:06:53.989" v="9609" actId="478"/>
          <ac:spMkLst>
            <pc:docMk/>
            <pc:sldMk cId="658098827" sldId="313"/>
            <ac:spMk id="154" creationId="{20525664-CE7F-445F-BD9C-64151F0507B2}"/>
          </ac:spMkLst>
        </pc:spChg>
        <pc:spChg chg="del">
          <ac:chgData name="Łukasz Pyrzyk" userId="5fe1edd35b118c7d" providerId="LiveId" clId="{D7886CBB-0EEF-4968-B2F4-0FF450C9C8A0}" dt="2017-09-18T10:06:52.224" v="9607" actId="478"/>
          <ac:spMkLst>
            <pc:docMk/>
            <pc:sldMk cId="658098827" sldId="313"/>
            <ac:spMk id="155" creationId="{AB9F79CC-9C69-42CB-B201-A6D0B817088A}"/>
          </ac:spMkLst>
        </pc:spChg>
        <pc:spChg chg="del">
          <ac:chgData name="Łukasz Pyrzyk" userId="5fe1edd35b118c7d" providerId="LiveId" clId="{D7886CBB-0EEF-4968-B2F4-0FF450C9C8A0}" dt="2017-09-18T10:06:48.902" v="9606" actId="478"/>
          <ac:spMkLst>
            <pc:docMk/>
            <pc:sldMk cId="658098827" sldId="313"/>
            <ac:spMk id="158" creationId="{0B211E56-5E79-4A13-9B24-8F2C2FD0CBD2}"/>
          </ac:spMkLst>
        </pc:spChg>
        <pc:spChg chg="del">
          <ac:chgData name="Łukasz Pyrzyk" userId="5fe1edd35b118c7d" providerId="LiveId" clId="{D7886CBB-0EEF-4968-B2F4-0FF450C9C8A0}" dt="2017-09-18T10:06:48.148" v="9605" actId="478"/>
          <ac:spMkLst>
            <pc:docMk/>
            <pc:sldMk cId="658098827" sldId="313"/>
            <ac:spMk id="159" creationId="{01AC7BA3-DEDB-4683-8537-FDFC0F028578}"/>
          </ac:spMkLst>
        </pc:spChg>
        <pc:spChg chg="del">
          <ac:chgData name="Łukasz Pyrzyk" userId="5fe1edd35b118c7d" providerId="LiveId" clId="{D7886CBB-0EEF-4968-B2F4-0FF450C9C8A0}" dt="2017-09-18T10:06:47.092" v="9604" actId="478"/>
          <ac:spMkLst>
            <pc:docMk/>
            <pc:sldMk cId="658098827" sldId="313"/>
            <ac:spMk id="160" creationId="{D05FD041-3E5C-4FA5-A832-83E1341126D2}"/>
          </ac:spMkLst>
        </pc:spChg>
        <pc:spChg chg="del mod">
          <ac:chgData name="Łukasz Pyrzyk" userId="5fe1edd35b118c7d" providerId="LiveId" clId="{D7886CBB-0EEF-4968-B2F4-0FF450C9C8A0}" dt="2017-09-18T10:06:45.508" v="9603" actId="478"/>
          <ac:spMkLst>
            <pc:docMk/>
            <pc:sldMk cId="658098827" sldId="313"/>
            <ac:spMk id="161" creationId="{6402D01B-228F-4CA4-B265-2DAB3E97C766}"/>
          </ac:spMkLst>
        </pc:spChg>
        <pc:spChg chg="del">
          <ac:chgData name="Łukasz Pyrzyk" userId="5fe1edd35b118c7d" providerId="LiveId" clId="{D7886CBB-0EEF-4968-B2F4-0FF450C9C8A0}" dt="2017-09-18T10:06:44.074" v="9601" actId="478"/>
          <ac:spMkLst>
            <pc:docMk/>
            <pc:sldMk cId="658098827" sldId="313"/>
            <ac:spMk id="162" creationId="{E542CC6B-B56A-4C5B-93AE-13725F3C39AA}"/>
          </ac:spMkLst>
        </pc:spChg>
        <pc:spChg chg="del">
          <ac:chgData name="Łukasz Pyrzyk" userId="5fe1edd35b118c7d" providerId="LiveId" clId="{D7886CBB-0EEF-4968-B2F4-0FF450C9C8A0}" dt="2017-09-18T10:06:40.246" v="9600" actId="478"/>
          <ac:spMkLst>
            <pc:docMk/>
            <pc:sldMk cId="658098827" sldId="313"/>
            <ac:spMk id="163" creationId="{779EB171-E5C0-4734-B84E-9E4C10762BCD}"/>
          </ac:spMkLst>
        </pc:spChg>
        <pc:spChg chg="del">
          <ac:chgData name="Łukasz Pyrzyk" userId="5fe1edd35b118c7d" providerId="LiveId" clId="{D7886CBB-0EEF-4968-B2F4-0FF450C9C8A0}" dt="2017-09-18T10:06:39.457" v="9599" actId="478"/>
          <ac:spMkLst>
            <pc:docMk/>
            <pc:sldMk cId="658098827" sldId="313"/>
            <ac:spMk id="164" creationId="{7C431252-4651-43B1-AB61-99B102D67403}"/>
          </ac:spMkLst>
        </pc:spChg>
        <pc:spChg chg="del">
          <ac:chgData name="Łukasz Pyrzyk" userId="5fe1edd35b118c7d" providerId="LiveId" clId="{D7886CBB-0EEF-4968-B2F4-0FF450C9C8A0}" dt="2017-09-18T10:06:37.790" v="9597" actId="478"/>
          <ac:spMkLst>
            <pc:docMk/>
            <pc:sldMk cId="658098827" sldId="313"/>
            <ac:spMk id="165" creationId="{4C1733CD-6847-4A30-952C-55C2AA5012F3}"/>
          </ac:spMkLst>
        </pc:spChg>
        <pc:spChg chg="del mod">
          <ac:chgData name="Łukasz Pyrzyk" userId="5fe1edd35b118c7d" providerId="LiveId" clId="{D7886CBB-0EEF-4968-B2F4-0FF450C9C8A0}" dt="2017-09-18T10:06:38.693" v="9598" actId="478"/>
          <ac:spMkLst>
            <pc:docMk/>
            <pc:sldMk cId="658098827" sldId="313"/>
            <ac:spMk id="166" creationId="{AA7150C7-66B2-41C4-A560-B63DC9660D9F}"/>
          </ac:spMkLst>
        </pc:spChg>
        <pc:spChg chg="mod">
          <ac:chgData name="Łukasz Pyrzyk" userId="5fe1edd35b118c7d" providerId="LiveId" clId="{D7886CBB-0EEF-4968-B2F4-0FF450C9C8A0}" dt="2017-09-18T10:10:37.144" v="9636" actId="20577"/>
          <ac:spMkLst>
            <pc:docMk/>
            <pc:sldMk cId="658098827" sldId="313"/>
            <ac:spMk id="168" creationId="{70FFC97B-6345-4BB2-A678-7D610A6D32E9}"/>
          </ac:spMkLst>
        </pc:spChg>
        <pc:grpChg chg="del">
          <ac:chgData name="Łukasz Pyrzyk" userId="5fe1edd35b118c7d" providerId="LiveId" clId="{D7886CBB-0EEF-4968-B2F4-0FF450C9C8A0}" dt="2017-09-18T10:06:15.990" v="9584" actId="478"/>
          <ac:grpSpMkLst>
            <pc:docMk/>
            <pc:sldMk cId="658098827" sldId="313"/>
            <ac:grpSpMk id="102" creationId="{B9EE05CB-47AE-4F28-A178-565959E153E3}"/>
          </ac:grpSpMkLst>
        </pc:grpChg>
      </pc:sldChg>
      <pc:sldChg chg="addSp delSp modSp add del addAnim delAnim modAnim">
        <pc:chgData name="Łukasz Pyrzyk" userId="5fe1edd35b118c7d" providerId="LiveId" clId="{D7886CBB-0EEF-4968-B2F4-0FF450C9C8A0}" dt="2017-09-18T10:06:07.810" v="9580" actId="2696"/>
        <pc:sldMkLst>
          <pc:docMk/>
          <pc:sldMk cId="3087884804" sldId="313"/>
        </pc:sldMkLst>
        <pc:spChg chg="mod">
          <ac:chgData name="Łukasz Pyrzyk" userId="5fe1edd35b118c7d" providerId="LiveId" clId="{D7886CBB-0EEF-4968-B2F4-0FF450C9C8A0}" dt="2017-09-18T10:05:35.565" v="9559" actId="1076"/>
          <ac:spMkLst>
            <pc:docMk/>
            <pc:sldMk cId="3087884804" sldId="313"/>
            <ac:spMk id="2" creationId="{42FC2568-3625-4BB9-9457-3D68A66D159A}"/>
          </ac:spMkLst>
        </pc:spChg>
        <pc:spChg chg="mod">
          <ac:chgData name="Łukasz Pyrzyk" userId="5fe1edd35b118c7d" providerId="LiveId" clId="{D7886CBB-0EEF-4968-B2F4-0FF450C9C8A0}" dt="2017-09-18T10:06:04.119" v="9577" actId="1076"/>
          <ac:spMkLst>
            <pc:docMk/>
            <pc:sldMk cId="3087884804" sldId="313"/>
            <ac:spMk id="6" creationId="{795A43D1-D39E-402E-B186-897E10C27FE2}"/>
          </ac:spMkLst>
        </pc:spChg>
        <pc:spChg chg="del">
          <ac:chgData name="Łukasz Pyrzyk" userId="5fe1edd35b118c7d" providerId="LiveId" clId="{D7886CBB-0EEF-4968-B2F4-0FF450C9C8A0}" dt="2017-09-18T10:05:32.311" v="9557" actId="478"/>
          <ac:spMkLst>
            <pc:docMk/>
            <pc:sldMk cId="3087884804" sldId="313"/>
            <ac:spMk id="85" creationId="{7A051A60-482F-4827-B063-CEC580FE5F5B}"/>
          </ac:spMkLst>
        </pc:spChg>
        <pc:spChg chg="mod topLvl">
          <ac:chgData name="Łukasz Pyrzyk" userId="5fe1edd35b118c7d" providerId="LiveId" clId="{D7886CBB-0EEF-4968-B2F4-0FF450C9C8A0}" dt="2017-09-18T10:03:54.298" v="9548" actId="2696"/>
          <ac:spMkLst>
            <pc:docMk/>
            <pc:sldMk cId="3087884804" sldId="313"/>
            <ac:spMk id="89" creationId="{A8C98DC0-5182-480E-9FC7-D47796EFD23B}"/>
          </ac:spMkLst>
        </pc:spChg>
        <pc:spChg chg="mod topLvl">
          <ac:chgData name="Łukasz Pyrzyk" userId="5fe1edd35b118c7d" providerId="LiveId" clId="{D7886CBB-0EEF-4968-B2F4-0FF450C9C8A0}" dt="2017-09-18T10:03:54.298" v="9548" actId="2696"/>
          <ac:spMkLst>
            <pc:docMk/>
            <pc:sldMk cId="3087884804" sldId="313"/>
            <ac:spMk id="90" creationId="{231D7E37-2A51-4F49-BD78-CE67C290A874}"/>
          </ac:spMkLst>
        </pc:spChg>
        <pc:spChg chg="mod topLvl">
          <ac:chgData name="Łukasz Pyrzyk" userId="5fe1edd35b118c7d" providerId="LiveId" clId="{D7886CBB-0EEF-4968-B2F4-0FF450C9C8A0}" dt="2017-09-18T10:03:54.298" v="9548" actId="2696"/>
          <ac:spMkLst>
            <pc:docMk/>
            <pc:sldMk cId="3087884804" sldId="313"/>
            <ac:spMk id="92" creationId="{D6B15B88-38F5-4605-8EB9-C62D86172AFD}"/>
          </ac:spMkLst>
        </pc:spChg>
        <pc:spChg chg="mod topLvl">
          <ac:chgData name="Łukasz Pyrzyk" userId="5fe1edd35b118c7d" providerId="LiveId" clId="{D7886CBB-0EEF-4968-B2F4-0FF450C9C8A0}" dt="2017-09-18T10:03:54.298" v="9548" actId="2696"/>
          <ac:spMkLst>
            <pc:docMk/>
            <pc:sldMk cId="3087884804" sldId="313"/>
            <ac:spMk id="93" creationId="{011CCEAA-7BA2-421D-96FB-FB7D6AE90AEF}"/>
          </ac:spMkLst>
        </pc:spChg>
        <pc:spChg chg="del">
          <ac:chgData name="Łukasz Pyrzyk" userId="5fe1edd35b118c7d" providerId="LiveId" clId="{D7886CBB-0EEF-4968-B2F4-0FF450C9C8A0}" dt="2017-09-18T10:05:28.165" v="9555" actId="478"/>
          <ac:spMkLst>
            <pc:docMk/>
            <pc:sldMk cId="3087884804" sldId="313"/>
            <ac:spMk id="109" creationId="{A87EB203-8979-4D62-BA35-55B769A8DE19}"/>
          </ac:spMkLst>
        </pc:spChg>
        <pc:spChg chg="mod">
          <ac:chgData name="Łukasz Pyrzyk" userId="5fe1edd35b118c7d" providerId="LiveId" clId="{D7886CBB-0EEF-4968-B2F4-0FF450C9C8A0}" dt="2017-09-18T10:05:59.089" v="9575" actId="1076"/>
          <ac:spMkLst>
            <pc:docMk/>
            <pc:sldMk cId="3087884804" sldId="313"/>
            <ac:spMk id="115" creationId="{69F178EF-8412-41A9-9F1B-73F8F6824F3D}"/>
          </ac:spMkLst>
        </pc:spChg>
        <pc:spChg chg="add del">
          <ac:chgData name="Łukasz Pyrzyk" userId="5fe1edd35b118c7d" providerId="LiveId" clId="{D7886CBB-0EEF-4968-B2F4-0FF450C9C8A0}" dt="2017-09-18T10:05:56.119" v="9572" actId="478"/>
          <ac:spMkLst>
            <pc:docMk/>
            <pc:sldMk cId="3087884804" sldId="313"/>
            <ac:spMk id="124" creationId="{68ECF375-0615-4169-920C-10653689ADBA}"/>
          </ac:spMkLst>
        </pc:spChg>
        <pc:spChg chg="del">
          <ac:chgData name="Łukasz Pyrzyk" userId="5fe1edd35b118c7d" providerId="LiveId" clId="{D7886CBB-0EEF-4968-B2F4-0FF450C9C8A0}" dt="2017-09-18T10:05:42.531" v="9561" actId="478"/>
          <ac:spMkLst>
            <pc:docMk/>
            <pc:sldMk cId="3087884804" sldId="313"/>
            <ac:spMk id="145" creationId="{7A715722-346C-478A-8F28-7DACAF94C978}"/>
          </ac:spMkLst>
        </pc:spChg>
        <pc:spChg chg="del">
          <ac:chgData name="Łukasz Pyrzyk" userId="5fe1edd35b118c7d" providerId="LiveId" clId="{D7886CBB-0EEF-4968-B2F4-0FF450C9C8A0}" dt="2017-09-18T10:05:40.929" v="9560" actId="478"/>
          <ac:spMkLst>
            <pc:docMk/>
            <pc:sldMk cId="3087884804" sldId="313"/>
            <ac:spMk id="146" creationId="{E50A4D81-D755-4145-9256-F0F7C2324DC1}"/>
          </ac:spMkLst>
        </pc:spChg>
        <pc:spChg chg="del">
          <ac:chgData name="Łukasz Pyrzyk" userId="5fe1edd35b118c7d" providerId="LiveId" clId="{D7886CBB-0EEF-4968-B2F4-0FF450C9C8A0}" dt="2017-09-18T10:05:40.929" v="9560" actId="478"/>
          <ac:spMkLst>
            <pc:docMk/>
            <pc:sldMk cId="3087884804" sldId="313"/>
            <ac:spMk id="149" creationId="{A8BC9C93-C37A-4EB7-A9AF-9D43D1DEFBA7}"/>
          </ac:spMkLst>
        </pc:spChg>
        <pc:spChg chg="del">
          <ac:chgData name="Łukasz Pyrzyk" userId="5fe1edd35b118c7d" providerId="LiveId" clId="{D7886CBB-0EEF-4968-B2F4-0FF450C9C8A0}" dt="2017-09-18T10:05:40.929" v="9560" actId="478"/>
          <ac:spMkLst>
            <pc:docMk/>
            <pc:sldMk cId="3087884804" sldId="313"/>
            <ac:spMk id="152" creationId="{98D34A89-8D42-4246-8448-AE6AB53C70EE}"/>
          </ac:spMkLst>
        </pc:spChg>
        <pc:spChg chg="del">
          <ac:chgData name="Łukasz Pyrzyk" userId="5fe1edd35b118c7d" providerId="LiveId" clId="{D7886CBB-0EEF-4968-B2F4-0FF450C9C8A0}" dt="2017-09-18T10:05:43.248" v="9562" actId="478"/>
          <ac:spMkLst>
            <pc:docMk/>
            <pc:sldMk cId="3087884804" sldId="313"/>
            <ac:spMk id="153" creationId="{B347F72E-2708-41D7-80CF-512C1FF08681}"/>
          </ac:spMkLst>
        </pc:spChg>
        <pc:spChg chg="del">
          <ac:chgData name="Łukasz Pyrzyk" userId="5fe1edd35b118c7d" providerId="LiveId" clId="{D7886CBB-0EEF-4968-B2F4-0FF450C9C8A0}" dt="2017-09-18T10:05:44.600" v="9563" actId="478"/>
          <ac:spMkLst>
            <pc:docMk/>
            <pc:sldMk cId="3087884804" sldId="313"/>
            <ac:spMk id="154" creationId="{20525664-CE7F-445F-BD9C-64151F0507B2}"/>
          </ac:spMkLst>
        </pc:spChg>
        <pc:spChg chg="del">
          <ac:chgData name="Łukasz Pyrzyk" userId="5fe1edd35b118c7d" providerId="LiveId" clId="{D7886CBB-0EEF-4968-B2F4-0FF450C9C8A0}" dt="2017-09-18T10:05:46.754" v="9565" actId="478"/>
          <ac:spMkLst>
            <pc:docMk/>
            <pc:sldMk cId="3087884804" sldId="313"/>
            <ac:spMk id="155" creationId="{AB9F79CC-9C69-42CB-B201-A6D0B817088A}"/>
          </ac:spMkLst>
        </pc:spChg>
        <pc:spChg chg="del mod">
          <ac:chgData name="Łukasz Pyrzyk" userId="5fe1edd35b118c7d" providerId="LiveId" clId="{D7886CBB-0EEF-4968-B2F4-0FF450C9C8A0}" dt="2017-09-18T10:05:48.387" v="9567" actId="478"/>
          <ac:spMkLst>
            <pc:docMk/>
            <pc:sldMk cId="3087884804" sldId="313"/>
            <ac:spMk id="158" creationId="{0B211E56-5E79-4A13-9B24-8F2C2FD0CBD2}"/>
          </ac:spMkLst>
        </pc:spChg>
        <pc:spChg chg="add del mod">
          <ac:chgData name="Łukasz Pyrzyk" userId="5fe1edd35b118c7d" providerId="LiveId" clId="{D7886CBB-0EEF-4968-B2F4-0FF450C9C8A0}" dt="2017-09-18T10:06:05.404" v="9579" actId="6549"/>
          <ac:spMkLst>
            <pc:docMk/>
            <pc:sldMk cId="3087884804" sldId="313"/>
            <ac:spMk id="160" creationId="{D05FD041-3E5C-4FA5-A832-83E1341126D2}"/>
          </ac:spMkLst>
        </pc:spChg>
        <pc:spChg chg="mod">
          <ac:chgData name="Łukasz Pyrzyk" userId="5fe1edd35b118c7d" providerId="LiveId" clId="{D7886CBB-0EEF-4968-B2F4-0FF450C9C8A0}" dt="2017-09-18T10:05:29.868" v="9556" actId="6549"/>
          <ac:spMkLst>
            <pc:docMk/>
            <pc:sldMk cId="3087884804" sldId="313"/>
            <ac:spMk id="166" creationId="{AA7150C7-66B2-41C4-A560-B63DC9660D9F}"/>
          </ac:spMkLst>
        </pc:spChg>
        <pc:grpChg chg="del">
          <ac:chgData name="Łukasz Pyrzyk" userId="5fe1edd35b118c7d" providerId="LiveId" clId="{D7886CBB-0EEF-4968-B2F4-0FF450C9C8A0}" dt="2017-09-18T10:03:54.298" v="9548" actId="2696"/>
          <ac:grpSpMkLst>
            <pc:docMk/>
            <pc:sldMk cId="3087884804" sldId="313"/>
            <ac:grpSpMk id="102" creationId="{B9EE05CB-47AE-4F28-A178-565959E153E3}"/>
          </ac:grpSpMkLst>
        </pc:grpChg>
      </pc:sldChg>
      <pc:sldChg chg="add">
        <pc:chgData name="Łukasz Pyrzyk" userId="5fe1edd35b118c7d" providerId="LiveId" clId="{D7886CBB-0EEF-4968-B2F4-0FF450C9C8A0}" dt="2017-10-20T18:20:18.815" v="9780"/>
        <pc:sldMkLst>
          <pc:docMk/>
          <pc:sldMk cId="1213644772" sldId="314"/>
        </pc:sldMkLst>
      </pc:sldChg>
    </pc:docChg>
  </pc:docChgLst>
  <pc:docChgLst>
    <pc:chgData name="Łukasz Pyrzyk" userId="5fe1edd35b118c7d" providerId="LiveId" clId="{567032C6-81E7-4977-957F-8C4957445E73}"/>
    <pc:docChg chg="delSld">
      <pc:chgData name="Łukasz Pyrzyk" userId="5fe1edd35b118c7d" providerId="LiveId" clId="{567032C6-81E7-4977-957F-8C4957445E73}" dt="2017-12-12T19:29:59.543" v="0" actId="2696"/>
      <pc:docMkLst>
        <pc:docMk/>
      </pc:docMkLst>
      <pc:sldChg chg="del">
        <pc:chgData name="Łukasz Pyrzyk" userId="5fe1edd35b118c7d" providerId="LiveId" clId="{567032C6-81E7-4977-957F-8C4957445E73}" dt="2017-12-12T19:29:59.543" v="0" actId="2696"/>
        <pc:sldMkLst>
          <pc:docMk/>
          <pc:sldMk cId="1213644772" sldId="314"/>
        </pc:sldMkLst>
      </pc:sldChg>
    </pc:docChg>
  </pc:docChgLst>
  <pc:docChgLst>
    <pc:chgData name="Łukasz Pyrzyk" userId="5fe1edd35b118c7d" providerId="LiveId" clId="{61BAF50E-AA24-4565-8890-84126F88FA22}"/>
    <pc:docChg chg="undo custSel modSld">
      <pc:chgData name="Łukasz Pyrzyk" userId="5fe1edd35b118c7d" providerId="LiveId" clId="{61BAF50E-AA24-4565-8890-84126F88FA22}" dt="2017-12-13T10:35:01.633" v="289" actId="1076"/>
      <pc:docMkLst>
        <pc:docMk/>
      </pc:docMkLst>
      <pc:sldChg chg="modSp modAnim">
        <pc:chgData name="Łukasz Pyrzyk" userId="5fe1edd35b118c7d" providerId="LiveId" clId="{61BAF50E-AA24-4565-8890-84126F88FA22}" dt="2017-12-13T10:11:50.391" v="67" actId="20577"/>
        <pc:sldMkLst>
          <pc:docMk/>
          <pc:sldMk cId="1378607998" sldId="257"/>
        </pc:sldMkLst>
        <pc:spChg chg="mod">
          <ac:chgData name="Łukasz Pyrzyk" userId="5fe1edd35b118c7d" providerId="LiveId" clId="{61BAF50E-AA24-4565-8890-84126F88FA22}" dt="2017-12-13T10:11:05.364" v="64" actId="20577"/>
          <ac:spMkLst>
            <pc:docMk/>
            <pc:sldMk cId="1378607998" sldId="257"/>
            <ac:spMk id="3" creationId="{7669C266-3BAA-4CCB-B88D-06F6E72DB407}"/>
          </ac:spMkLst>
        </pc:spChg>
      </pc:sldChg>
      <pc:sldChg chg="modSp">
        <pc:chgData name="Łukasz Pyrzyk" userId="5fe1edd35b118c7d" providerId="LiveId" clId="{61BAF50E-AA24-4565-8890-84126F88FA22}" dt="2017-12-13T10:35:01.633" v="289" actId="1076"/>
        <pc:sldMkLst>
          <pc:docMk/>
          <pc:sldMk cId="3534816569" sldId="263"/>
        </pc:sldMkLst>
        <pc:picChg chg="mod">
          <ac:chgData name="Łukasz Pyrzyk" userId="5fe1edd35b118c7d" providerId="LiveId" clId="{61BAF50E-AA24-4565-8890-84126F88FA22}" dt="2017-12-13T10:35:01.633" v="289" actId="1076"/>
          <ac:picMkLst>
            <pc:docMk/>
            <pc:sldMk cId="3534816569" sldId="263"/>
            <ac:picMk id="3074" creationId="{F2281CFD-B868-4823-B5B9-D3C1DC1C5B73}"/>
          </ac:picMkLst>
        </pc:picChg>
      </pc:sldChg>
      <pc:sldChg chg="modSp">
        <pc:chgData name="Łukasz Pyrzyk" userId="5fe1edd35b118c7d" providerId="LiveId" clId="{61BAF50E-AA24-4565-8890-84126F88FA22}" dt="2017-12-13T10:22:53.890" v="190" actId="20577"/>
        <pc:sldMkLst>
          <pc:docMk/>
          <pc:sldMk cId="860419010" sldId="268"/>
        </pc:sldMkLst>
        <pc:spChg chg="mod">
          <ac:chgData name="Łukasz Pyrzyk" userId="5fe1edd35b118c7d" providerId="LiveId" clId="{61BAF50E-AA24-4565-8890-84126F88FA22}" dt="2017-12-13T10:22:53.890" v="190" actId="20577"/>
          <ac:spMkLst>
            <pc:docMk/>
            <pc:sldMk cId="860419010" sldId="268"/>
            <ac:spMk id="3" creationId="{3FB65639-7D83-4D9A-B3B6-40C8BC8D8202}"/>
          </ac:spMkLst>
        </pc:spChg>
      </pc:sldChg>
      <pc:sldChg chg="modNotesTx">
        <pc:chgData name="Łukasz Pyrzyk" userId="5fe1edd35b118c7d" providerId="LiveId" clId="{61BAF50E-AA24-4565-8890-84126F88FA22}" dt="2017-12-13T10:19:51.507" v="161" actId="20577"/>
        <pc:sldMkLst>
          <pc:docMk/>
          <pc:sldMk cId="3352094892" sldId="280"/>
        </pc:sldMkLst>
      </pc:sldChg>
      <pc:sldChg chg="modSp">
        <pc:chgData name="Łukasz Pyrzyk" userId="5fe1edd35b118c7d" providerId="LiveId" clId="{61BAF50E-AA24-4565-8890-84126F88FA22}" dt="2017-12-13T10:33:54.228" v="274" actId="20577"/>
        <pc:sldMkLst>
          <pc:docMk/>
          <pc:sldMk cId="3892120749" sldId="282"/>
        </pc:sldMkLst>
        <pc:spChg chg="mod">
          <ac:chgData name="Łukasz Pyrzyk" userId="5fe1edd35b118c7d" providerId="LiveId" clId="{61BAF50E-AA24-4565-8890-84126F88FA22}" dt="2017-12-13T10:33:54.228" v="274" actId="20577"/>
          <ac:spMkLst>
            <pc:docMk/>
            <pc:sldMk cId="3892120749" sldId="282"/>
            <ac:spMk id="5" creationId="{E0ED4AAC-9079-46C6-8505-DF1C977EA913}"/>
          </ac:spMkLst>
        </pc:spChg>
      </pc:sldChg>
      <pc:sldChg chg="modTransition">
        <pc:chgData name="Łukasz Pyrzyk" userId="5fe1edd35b118c7d" providerId="LiveId" clId="{61BAF50E-AA24-4565-8890-84126F88FA22}" dt="2017-12-13T10:10:11.523" v="0" actId="20577"/>
        <pc:sldMkLst>
          <pc:docMk/>
          <pc:sldMk cId="3301233495" sldId="310"/>
        </pc:sldMkLst>
      </pc:sldChg>
      <pc:sldChg chg="modSp modNotesTx">
        <pc:chgData name="Łukasz Pyrzyk" userId="5fe1edd35b118c7d" providerId="LiveId" clId="{61BAF50E-AA24-4565-8890-84126F88FA22}" dt="2017-12-13T10:31:29.894" v="263" actId="20577"/>
        <pc:sldMkLst>
          <pc:docMk/>
          <pc:sldMk cId="658098827" sldId="313"/>
        </pc:sldMkLst>
        <pc:spChg chg="mod">
          <ac:chgData name="Łukasz Pyrzyk" userId="5fe1edd35b118c7d" providerId="LiveId" clId="{61BAF50E-AA24-4565-8890-84126F88FA22}" dt="2017-12-13T10:25:19.073" v="200" actId="20577"/>
          <ac:spMkLst>
            <pc:docMk/>
            <pc:sldMk cId="658098827" sldId="313"/>
            <ac:spMk id="3" creationId="{3FB65639-7D83-4D9A-B3B6-40C8BC8D8202}"/>
          </ac:spMkLst>
        </pc:spChg>
      </pc:sldChg>
      <pc:sldChg chg="modNotesTx">
        <pc:chgData name="Łukasz Pyrzyk" userId="5fe1edd35b118c7d" providerId="LiveId" clId="{61BAF50E-AA24-4565-8890-84126F88FA22}" dt="2017-12-13T10:13:35.055" v="158" actId="20577"/>
        <pc:sldMkLst>
          <pc:docMk/>
          <pc:sldMk cId="3615541766" sldId="318"/>
        </pc:sldMkLst>
      </pc:sldChg>
      <pc:sldChg chg="modAnim">
        <pc:chgData name="Łukasz Pyrzyk" userId="5fe1edd35b118c7d" providerId="LiveId" clId="{61BAF50E-AA24-4565-8890-84126F88FA22}" dt="2017-12-13T10:21:18.727" v="162" actId="20577"/>
        <pc:sldMkLst>
          <pc:docMk/>
          <pc:sldMk cId="3357493750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69885-4B4E-4572-922B-1F53256E2E8D}" type="datetimeFigureOut">
              <a:rPr lang="en-IE" smtClean="0"/>
              <a:t>09/04/2018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4D39C-7BFE-4A9A-BFF7-DBA215DE906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678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Test </a:t>
            </a:r>
            <a:r>
              <a:rPr lang="pl-PL" dirty="0" err="1"/>
              <a:t>note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8896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6714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Struktury były szybsze o około 40 procent</a:t>
            </a:r>
            <a:endParaRPr lang="en-GB" dirty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3394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0350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1923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208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9705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2212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5191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3883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 procesorem można zrobić wiele rzeczy, np. takich.</a:t>
            </a:r>
          </a:p>
          <a:p>
            <a:r>
              <a:rPr lang="pl-PL" dirty="0"/>
              <a:t>Jednakże, programiści powinni pamiętać o czymś innym..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316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8461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2277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4753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8580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5278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Those additional fields can be used to </a:t>
            </a:r>
            <a:r>
              <a:rPr lang="en-IE"/>
              <a:t>store data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6819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7360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3030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4512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2242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105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2820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88389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39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32819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1458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Słownik, lista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9432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81822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27701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05504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25227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052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Najlepiej pokazać to pojedynkiem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72707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2679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41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5184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TRUE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45597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94503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TRUE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41168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4714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TRUE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40531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63795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TRUE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48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61500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49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30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23558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50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25450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51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35695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52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658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1499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374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C++ - </a:t>
            </a:r>
            <a:r>
              <a:rPr lang="pl-PL" dirty="0" err="1"/>
              <a:t>difference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default</a:t>
            </a:r>
            <a:r>
              <a:rPr lang="pl-PL" dirty="0"/>
              <a:t> </a:t>
            </a:r>
            <a:r>
              <a:rPr lang="pl-PL" dirty="0" err="1"/>
              <a:t>access</a:t>
            </a:r>
            <a:r>
              <a:rPr lang="pl-PL" dirty="0"/>
              <a:t> </a:t>
            </a:r>
            <a:r>
              <a:rPr lang="pl-PL" dirty="0" err="1"/>
              <a:t>level</a:t>
            </a:r>
            <a:r>
              <a:rPr lang="pl-PL" dirty="0"/>
              <a:t> and </a:t>
            </a:r>
            <a:r>
              <a:rPr lang="pl-PL" dirty="0" err="1"/>
              <a:t>inheritance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6576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D39C-7BFE-4A9A-BFF7-DBA215DE906B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882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: Shap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C79D8-FBD1-471F-AE21-052C6400E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  <a:latin typeface="Calibri" panose="020F0502020204030204" pitchFamily="34" charset="0"/>
              </a:rPr>
              <a:t>Everything what you (don’t) know about structures in .NET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B89D9-C2F5-4C9F-B2F5-A66C08776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929325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2800" dirty="0">
                <a:solidFill>
                  <a:srgbClr val="FFFFFF">
                    <a:alpha val="70000"/>
                  </a:srgbClr>
                </a:solidFill>
                <a:latin typeface="Calibri" panose="020F0502020204030204" pitchFamily="34" charset="0"/>
              </a:rPr>
              <a:t>Łukasz Pyrzyk</a:t>
            </a:r>
            <a:br>
              <a:rPr lang="pl-PL" sz="2800" dirty="0">
                <a:solidFill>
                  <a:srgbClr val="FFFFFF">
                    <a:alpha val="70000"/>
                  </a:srgbClr>
                </a:solidFill>
                <a:latin typeface="Calibri" panose="020F0502020204030204" pitchFamily="34" charset="0"/>
              </a:rPr>
            </a:br>
            <a:r>
              <a:rPr lang="en-GB" sz="2800" dirty="0" err="1" smtClean="0">
                <a:solidFill>
                  <a:srgbClr val="FFFFFF">
                    <a:alpha val="70000"/>
                  </a:srgbClr>
                </a:solidFill>
                <a:latin typeface="Calibri" panose="020F0502020204030204" pitchFamily="34" charset="0"/>
              </a:rPr>
              <a:t>Sonova</a:t>
            </a:r>
            <a:endParaRPr lang="pl-PL" sz="2800" dirty="0">
              <a:solidFill>
                <a:srgbClr val="FFFFFF">
                  <a:alpha val="7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D4C509-7EE0-41CB-AA35-92909D99F859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73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0B2A90-2AF7-4EBD-B912-AE16C273810B}"/>
              </a:ext>
            </a:extLst>
          </p:cNvPr>
          <p:cNvSpPr/>
          <p:nvPr/>
        </p:nvSpPr>
        <p:spPr>
          <a:xfrm>
            <a:off x="2568605" y="67843"/>
            <a:ext cx="6096000" cy="66941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CalcClass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[] classes;</a:t>
            </a:r>
          </a:p>
          <a:p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1300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[] structs;</a:t>
            </a:r>
          </a:p>
          <a:p>
            <a:r>
              <a:rPr lang="en-IE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items = 1000_000;</a:t>
            </a:r>
          </a:p>
          <a:p>
            <a:endParaRPr lang="en-IE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IE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GlobalSetup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Setup()</a:t>
            </a:r>
          </a:p>
          <a:p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13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structs = </a:t>
            </a:r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1300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[items];</a:t>
            </a:r>
          </a:p>
          <a:p>
            <a:r>
              <a:rPr lang="pl-PL" sz="13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classes = </a:t>
            </a:r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CalcClass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[items];</a:t>
            </a:r>
          </a:p>
          <a:p>
            <a:pPr lvl="1"/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IE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&lt; items; 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pl-PL" sz="13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13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structs[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1300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{ X = 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pl-PL" sz="13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classes[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1300" dirty="0" err="1">
                <a:solidFill>
                  <a:srgbClr val="2B91AF"/>
                </a:solidFill>
                <a:latin typeface="Consolas" panose="020B0609020204030204" pitchFamily="49" charset="0"/>
              </a:rPr>
              <a:t>CalcClass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{ X = 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pl-PL" sz="13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IE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IE" sz="1300" dirty="0">
                <a:solidFill>
                  <a:srgbClr val="2B91AF"/>
                </a:solidFill>
                <a:latin typeface="Consolas" panose="020B0609020204030204" pitchFamily="49" charset="0"/>
              </a:rPr>
              <a:t>Benchmark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(Baseline = </a:t>
            </a:r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Struct()</a:t>
            </a:r>
          </a:p>
          <a:p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13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result = 0;</a:t>
            </a:r>
          </a:p>
          <a:p>
            <a:r>
              <a:rPr lang="pl-PL" sz="13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IE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&lt; items; 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pl-PL" sz="13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result += 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structs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IE" sz="1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].X;</a:t>
            </a:r>
            <a:endParaRPr lang="en-IE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3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IE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IE" sz="1300" dirty="0">
                <a:solidFill>
                  <a:srgbClr val="2B91AF"/>
                </a:solidFill>
                <a:latin typeface="Consolas" panose="020B0609020204030204" pitchFamily="49" charset="0"/>
              </a:rPr>
              <a:t>Benchmark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Class()</a:t>
            </a:r>
          </a:p>
          <a:p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13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result = 0;</a:t>
            </a:r>
          </a:p>
          <a:p>
            <a:r>
              <a:rPr lang="pl-PL" sz="13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IE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&lt; items; 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pl-PL" sz="13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result += classes[</a:t>
            </a:r>
            <a:r>
              <a:rPr lang="en-IE" sz="1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IE" sz="1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].X;</a:t>
            </a:r>
            <a:endParaRPr lang="en-IE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13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IE" sz="13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r>
              <a:rPr lang="en-IE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IE" sz="13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84345C-AE25-42C6-A9E3-CBEB08E4B0F4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84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0675A77-56B8-4E79-AEDA-F9043C6DB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800" y="447962"/>
            <a:ext cx="6457694" cy="64576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0B2A90-2AF7-4EBD-B912-AE16C273810B}"/>
              </a:ext>
            </a:extLst>
          </p:cNvPr>
          <p:cNvSpPr/>
          <p:nvPr/>
        </p:nvSpPr>
        <p:spPr>
          <a:xfrm>
            <a:off x="2568605" y="67843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E" sz="105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FBC1D06-BB4B-4D57-91D2-7CF766F8192D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53343" y="1537626"/>
            <a:ext cx="6096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5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pl-PL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500" dirty="0">
                <a:solidFill>
                  <a:srgbClr val="2B91AF"/>
                </a:solidFill>
                <a:latin typeface="Consolas" panose="020B0609020204030204" pitchFamily="49" charset="0"/>
              </a:rPr>
              <a:t>Program</a:t>
            </a:r>
            <a:endParaRPr lang="pl-PL" sz="2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pl-PL" sz="2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pl-PL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5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l-PL" sz="2500" dirty="0">
                <a:solidFill>
                  <a:srgbClr val="000000"/>
                </a:solidFill>
                <a:latin typeface="Consolas" panose="020B0609020204030204" pitchFamily="49" charset="0"/>
              </a:rPr>
              <a:t> Run()</a:t>
            </a:r>
          </a:p>
          <a:p>
            <a:r>
              <a:rPr lang="en-GB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pl-PL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pl-PL" sz="2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	</a:t>
            </a:r>
            <a:r>
              <a:rPr lang="pl-PL" sz="25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pl-PL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2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obj</a:t>
            </a:r>
            <a:r>
              <a:rPr lang="pl-PL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sz="25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pl-PL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pl-PL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2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TestClass</a:t>
            </a:r>
            <a:r>
              <a:rPr lang="pl-PL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pl-PL" sz="2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GB" sz="2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obj</a:t>
            </a:r>
            <a:r>
              <a:rPr lang="pl-PL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.X </a:t>
            </a:r>
            <a:r>
              <a:rPr lang="pl-PL" sz="2500" dirty="0">
                <a:solidFill>
                  <a:srgbClr val="000000"/>
                </a:solidFill>
                <a:latin typeface="Consolas" panose="020B0609020204030204" pitchFamily="49" charset="0"/>
              </a:rPr>
              <a:t>= 5;</a:t>
            </a:r>
          </a:p>
          <a:p>
            <a:r>
              <a:rPr lang="en-GB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	</a:t>
            </a:r>
            <a:r>
              <a:rPr lang="pl-PL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pl-PL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2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obj</a:t>
            </a:r>
            <a:r>
              <a:rPr lang="pl-PL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.X</a:t>
            </a:r>
            <a:r>
              <a:rPr lang="pl-PL" sz="25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pl-PL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sz="2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sz="2500" dirty="0"/>
          </a:p>
        </p:txBody>
      </p:sp>
      <p:sp>
        <p:nvSpPr>
          <p:cNvPr id="5" name="Rectangle 101">
            <a:extLst>
              <a:ext uri="{FF2B5EF4-FFF2-40B4-BE49-F238E27FC236}">
                <a16:creationId xmlns:a16="http://schemas.microsoft.com/office/drawing/2014/main" id="{2FBC1D06-BB4B-4D57-91D2-7CF766F8192D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98915" y="1635598"/>
            <a:ext cx="6096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500" dirty="0" err="1" smtClean="0"/>
              <a:t>C.Run</a:t>
            </a:r>
            <a:r>
              <a:rPr lang="pl-PL" sz="2500" dirty="0"/>
              <a:t>()</a:t>
            </a:r>
          </a:p>
          <a:p>
            <a:r>
              <a:rPr lang="pl-PL" sz="2500" dirty="0"/>
              <a:t>    L0000: </a:t>
            </a:r>
            <a:r>
              <a:rPr lang="pl-PL" sz="2500" dirty="0" err="1"/>
              <a:t>mov</a:t>
            </a:r>
            <a:r>
              <a:rPr lang="pl-PL" sz="2500" dirty="0"/>
              <a:t> </a:t>
            </a:r>
            <a:r>
              <a:rPr lang="pl-PL" sz="2500" dirty="0" err="1"/>
              <a:t>ecx</a:t>
            </a:r>
            <a:r>
              <a:rPr lang="pl-PL" sz="2500" dirty="0"/>
              <a:t>, 0x1797dc90</a:t>
            </a:r>
          </a:p>
          <a:p>
            <a:r>
              <a:rPr lang="pl-PL" sz="2500" dirty="0"/>
              <a:t>    L0005: </a:t>
            </a:r>
            <a:r>
              <a:rPr lang="pl-PL" sz="2500" dirty="0" err="1"/>
              <a:t>call</a:t>
            </a:r>
            <a:r>
              <a:rPr lang="pl-PL" sz="2500" dirty="0"/>
              <a:t> 0x5f630c8</a:t>
            </a:r>
          </a:p>
          <a:p>
            <a:r>
              <a:rPr lang="pl-PL" sz="2500" dirty="0"/>
              <a:t>    L000a: </a:t>
            </a:r>
            <a:r>
              <a:rPr lang="pl-PL" sz="2500" dirty="0" err="1"/>
              <a:t>mov</a:t>
            </a:r>
            <a:r>
              <a:rPr lang="pl-PL" sz="2500" dirty="0"/>
              <a:t> </a:t>
            </a:r>
            <a:r>
              <a:rPr lang="pl-PL" sz="2500" dirty="0" err="1"/>
              <a:t>dword</a:t>
            </a:r>
            <a:r>
              <a:rPr lang="pl-PL" sz="2500" dirty="0"/>
              <a:t> [eax+0x4], 0x5</a:t>
            </a:r>
          </a:p>
          <a:p>
            <a:r>
              <a:rPr lang="pl-PL" sz="2500" dirty="0"/>
              <a:t>    L0011: </a:t>
            </a:r>
            <a:r>
              <a:rPr lang="pl-PL" sz="2500" dirty="0" err="1"/>
              <a:t>mov</a:t>
            </a:r>
            <a:r>
              <a:rPr lang="pl-PL" sz="2500" dirty="0"/>
              <a:t> </a:t>
            </a:r>
            <a:r>
              <a:rPr lang="pl-PL" sz="2500" dirty="0" err="1"/>
              <a:t>eax</a:t>
            </a:r>
            <a:r>
              <a:rPr lang="pl-PL" sz="2500" dirty="0"/>
              <a:t>, [eax+0x4]</a:t>
            </a:r>
          </a:p>
          <a:p>
            <a:r>
              <a:rPr lang="pl-PL" sz="2500" dirty="0"/>
              <a:t>    L0014: </a:t>
            </a:r>
            <a:r>
              <a:rPr lang="pl-PL" sz="2500" dirty="0" err="1"/>
              <a:t>ret</a:t>
            </a:r>
            <a:endParaRPr lang="pl-PL" sz="2500" dirty="0"/>
          </a:p>
          <a:p>
            <a:endParaRPr lang="pl-PL" sz="2500" dirty="0"/>
          </a:p>
          <a:p>
            <a:r>
              <a:rPr lang="pl-PL" sz="2500" dirty="0" err="1"/>
              <a:t>TestClass</a:t>
            </a:r>
            <a:r>
              <a:rPr lang="pl-PL" sz="2500" dirty="0"/>
              <a:t>..</a:t>
            </a:r>
            <a:r>
              <a:rPr lang="pl-PL" sz="2500" dirty="0" err="1"/>
              <a:t>ctor</a:t>
            </a:r>
            <a:r>
              <a:rPr lang="pl-PL" sz="2500" dirty="0"/>
              <a:t>()</a:t>
            </a:r>
          </a:p>
          <a:p>
            <a:r>
              <a:rPr lang="pl-PL" sz="2500" dirty="0"/>
              <a:t>    L0000: </a:t>
            </a:r>
            <a:r>
              <a:rPr lang="pl-PL" sz="2500" dirty="0" err="1"/>
              <a:t>ret</a:t>
            </a:r>
            <a:endParaRPr lang="pl-PL" sz="2500" dirty="0"/>
          </a:p>
          <a:p>
            <a:endParaRPr lang="pl-PL" sz="2500" dirty="0"/>
          </a:p>
        </p:txBody>
      </p:sp>
      <p:sp>
        <p:nvSpPr>
          <p:cNvPr id="3" name="Rectangle 101">
            <a:extLst>
              <a:ext uri="{FF2B5EF4-FFF2-40B4-BE49-F238E27FC236}">
                <a16:creationId xmlns:a16="http://schemas.microsoft.com/office/drawing/2014/main" id="{2FBC1D06-BB4B-4D57-91D2-7CF766F8192D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88029" y="2593540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2500" dirty="0" smtClean="0"/>
              <a:t>C.Run</a:t>
            </a:r>
            <a:r>
              <a:rPr lang="da-DK" sz="2500" dirty="0"/>
              <a:t>()</a:t>
            </a:r>
          </a:p>
          <a:p>
            <a:r>
              <a:rPr lang="da-DK" sz="2500" dirty="0"/>
              <a:t>    L0000: mov eax, 0x5</a:t>
            </a:r>
          </a:p>
          <a:p>
            <a:r>
              <a:rPr lang="da-DK" sz="2500" dirty="0"/>
              <a:t>    L0005: ret</a:t>
            </a:r>
            <a:endParaRPr lang="pl-PL" sz="2500" dirty="0"/>
          </a:p>
        </p:txBody>
      </p:sp>
      <p:sp>
        <p:nvSpPr>
          <p:cNvPr id="3" name="Rectangle 101">
            <a:extLst>
              <a:ext uri="{FF2B5EF4-FFF2-40B4-BE49-F238E27FC236}">
                <a16:creationId xmlns:a16="http://schemas.microsoft.com/office/drawing/2014/main" id="{2FBC1D06-BB4B-4D57-91D2-7CF766F8192D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https://i.ytimg.com/vi/t1pWRaOIbn0/maxresdefault.jpg">
            <a:extLst>
              <a:ext uri="{FF2B5EF4-FFF2-40B4-BE49-F238E27FC236}">
                <a16:creationId xmlns:a16="http://schemas.microsoft.com/office/drawing/2014/main" id="{951FE8A1-D0C9-42B9-8127-1574F0A42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FC2568-3625-4BB9-9457-3D68A66D159A}"/>
              </a:ext>
            </a:extLst>
          </p:cNvPr>
          <p:cNvSpPr txBox="1"/>
          <p:nvPr/>
        </p:nvSpPr>
        <p:spPr>
          <a:xfrm>
            <a:off x="677334" y="3308808"/>
            <a:ext cx="89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C48057-D1A8-44EB-B613-4783FEB5BA23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lang="pl-PL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3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0" y="473192"/>
            <a:ext cx="8596668" cy="752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accent1"/>
                </a:solidFill>
                <a:latin typeface="Calibri" panose="020F0502020204030204" pitchFamily="34" charset="0"/>
              </a:rPr>
              <a:t>Internal design</a:t>
            </a:r>
            <a:endParaRPr lang="en-IE" sz="4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C2568-3625-4BB9-9457-3D68A66D159A}"/>
              </a:ext>
            </a:extLst>
          </p:cNvPr>
          <p:cNvSpPr txBox="1"/>
          <p:nvPr/>
        </p:nvSpPr>
        <p:spPr>
          <a:xfrm>
            <a:off x="677334" y="3308808"/>
            <a:ext cx="89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79D2FC-9933-45B2-8CB4-FD852C7039C2}"/>
              </a:ext>
            </a:extLst>
          </p:cNvPr>
          <p:cNvSpPr txBox="1">
            <a:spLocks/>
          </p:cNvSpPr>
          <p:nvPr/>
        </p:nvSpPr>
        <p:spPr>
          <a:xfrm>
            <a:off x="685166" y="2160589"/>
            <a:ext cx="8841605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err="1">
                <a:latin typeface="Calibri" panose="020F0502020204030204" pitchFamily="34" charset="0"/>
              </a:rPr>
              <a:t>Classes</a:t>
            </a:r>
            <a:endParaRPr lang="pl-PL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Objects are always allocated on the heap, which is manage</a:t>
            </a:r>
            <a:r>
              <a:rPr lang="pl-PL" sz="2000" dirty="0">
                <a:latin typeface="Calibri" panose="020F0502020204030204" pitchFamily="34" charset="0"/>
              </a:rPr>
              <a:t>d</a:t>
            </a:r>
            <a:r>
              <a:rPr lang="en-US" sz="2000" dirty="0">
                <a:latin typeface="Calibri" panose="020F0502020204030204" pitchFamily="34" charset="0"/>
              </a:rPr>
              <a:t> by Garbage Collector.</a:t>
            </a:r>
          </a:p>
          <a:p>
            <a:pPr lvl="1"/>
            <a:r>
              <a:rPr lang="en-IE" sz="2000" dirty="0">
                <a:latin typeface="Calibri" panose="020F0502020204030204" pitchFamily="34" charset="0"/>
              </a:rPr>
              <a:t>Allocation on the heap is fast, however, deallocation is not deterministic because GC decides when to clean up the memory.</a:t>
            </a:r>
            <a:endParaRPr lang="pl-PL" sz="2000" dirty="0">
              <a:latin typeface="Calibri" panose="020F0502020204030204" pitchFamily="34" charset="0"/>
            </a:endParaRPr>
          </a:p>
          <a:p>
            <a:r>
              <a:rPr lang="pl-PL" sz="2000" dirty="0" err="1">
                <a:latin typeface="Calibri" panose="020F0502020204030204" pitchFamily="34" charset="0"/>
              </a:rPr>
              <a:t>Structs</a:t>
            </a:r>
            <a:endParaRPr lang="pl-PL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Structs can be allocated on stack and heap</a:t>
            </a:r>
            <a:endParaRPr lang="pl-PL" sz="2000" dirty="0">
              <a:latin typeface="Calibri" panose="020F0502020204030204" pitchFamily="34" charset="0"/>
            </a:endParaRPr>
          </a:p>
          <a:p>
            <a:pPr lvl="1"/>
            <a:r>
              <a:rPr lang="pl-PL" sz="2000" dirty="0">
                <a:latin typeface="Calibri" panose="020F0502020204030204" pitchFamily="34" charset="0"/>
              </a:rPr>
              <a:t>In </a:t>
            </a:r>
            <a:r>
              <a:rPr lang="pl-PL" sz="2000" dirty="0" err="1">
                <a:latin typeface="Calibri" panose="020F0502020204030204" pitchFamily="34" charset="0"/>
              </a:rPr>
              <a:t>method</a:t>
            </a:r>
            <a:r>
              <a:rPr lang="pl-PL" sz="2000" dirty="0">
                <a:latin typeface="Calibri" panose="020F0502020204030204" pitchFamily="34" charset="0"/>
              </a:rPr>
              <a:t>, </a:t>
            </a:r>
            <a:r>
              <a:rPr lang="pl-PL" sz="2000" dirty="0" err="1">
                <a:latin typeface="Calibri" panose="020F0502020204030204" pitchFamily="34" charset="0"/>
              </a:rPr>
              <a:t>all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local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value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types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are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allocated</a:t>
            </a:r>
            <a:r>
              <a:rPr lang="pl-PL" sz="2000" dirty="0">
                <a:latin typeface="Calibri" panose="020F0502020204030204" pitchFamily="34" charset="0"/>
              </a:rPr>
              <a:t> on the </a:t>
            </a:r>
            <a:r>
              <a:rPr lang="pl-PL" sz="2000" dirty="0" err="1">
                <a:latin typeface="Calibri" panose="020F0502020204030204" pitchFamily="34" charset="0"/>
              </a:rPr>
              <a:t>stack</a:t>
            </a:r>
            <a:r>
              <a:rPr lang="pl-PL" sz="2000" dirty="0">
                <a:latin typeface="Calibri" panose="020F0502020204030204" pitchFamily="34" charset="0"/>
              </a:rPr>
              <a:t>. </a:t>
            </a:r>
            <a:r>
              <a:rPr lang="pl-PL" sz="2000" dirty="0" err="1">
                <a:latin typeface="Calibri" panose="020F0502020204030204" pitchFamily="34" charset="0"/>
              </a:rPr>
              <a:t>When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method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ends</a:t>
            </a:r>
            <a:r>
              <a:rPr lang="pl-PL" sz="2000" dirty="0">
                <a:latin typeface="Calibri" panose="020F0502020204030204" pitchFamily="34" charset="0"/>
              </a:rPr>
              <a:t>, </a:t>
            </a:r>
            <a:r>
              <a:rPr lang="pl-PL" sz="2000" dirty="0" err="1">
                <a:latin typeface="Calibri" panose="020F0502020204030204" pitchFamily="34" charset="0"/>
              </a:rPr>
              <a:t>stack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is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en-IE" sz="2000" dirty="0" err="1">
                <a:latin typeface="Calibri" panose="020F0502020204030204" pitchFamily="34" charset="0"/>
              </a:rPr>
              <a:t>unwinde</a:t>
            </a:r>
            <a:r>
              <a:rPr lang="pl-PL" sz="2000" dirty="0">
                <a:latin typeface="Calibri" panose="020F0502020204030204" pitchFamily="34" charset="0"/>
              </a:rPr>
              <a:t>d. </a:t>
            </a:r>
            <a:r>
              <a:rPr lang="pl-PL" sz="2000" dirty="0" err="1">
                <a:latin typeface="Calibri" panose="020F0502020204030204" pitchFamily="34" charset="0"/>
              </a:rPr>
              <a:t>This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is</a:t>
            </a:r>
            <a:r>
              <a:rPr lang="pl-PL" sz="2000" dirty="0">
                <a:latin typeface="Calibri" panose="020F0502020204030204" pitchFamily="34" charset="0"/>
              </a:rPr>
              <a:t> super fast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51D35B-5CD0-47B2-8855-927B220EAAEA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0" y="473192"/>
            <a:ext cx="8596668" cy="752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>
                <a:solidFill>
                  <a:schemeClr val="accent1"/>
                </a:solidFill>
                <a:latin typeface="Calibri" panose="020F0502020204030204" pitchFamily="34" charset="0"/>
              </a:rPr>
              <a:t>Objects</a:t>
            </a:r>
            <a:endParaRPr lang="en-IE" sz="4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C2568-3625-4BB9-9457-3D68A66D159A}"/>
              </a:ext>
            </a:extLst>
          </p:cNvPr>
          <p:cNvSpPr txBox="1"/>
          <p:nvPr/>
        </p:nvSpPr>
        <p:spPr>
          <a:xfrm>
            <a:off x="677334" y="3308808"/>
            <a:ext cx="89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79D2FC-9933-45B2-8CB4-FD852C7039C2}"/>
              </a:ext>
            </a:extLst>
          </p:cNvPr>
          <p:cNvSpPr txBox="1">
            <a:spLocks/>
          </p:cNvSpPr>
          <p:nvPr/>
        </p:nvSpPr>
        <p:spPr>
          <a:xfrm>
            <a:off x="685166" y="2160589"/>
            <a:ext cx="8841605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err="1">
                <a:latin typeface="Calibri" panose="020F0502020204030204" pitchFamily="34" charset="0"/>
              </a:rPr>
              <a:t>Every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instance</a:t>
            </a:r>
            <a:r>
              <a:rPr lang="pl-PL" sz="2000" dirty="0">
                <a:latin typeface="Calibri" panose="020F0502020204030204" pitchFamily="34" charset="0"/>
              </a:rPr>
              <a:t> of the </a:t>
            </a:r>
            <a:r>
              <a:rPr lang="pl-PL" sz="2000" dirty="0" err="1">
                <a:latin typeface="Calibri" panose="020F0502020204030204" pitchFamily="34" charset="0"/>
              </a:rPr>
              <a:t>reference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types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has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two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additional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fields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required</a:t>
            </a:r>
            <a:r>
              <a:rPr lang="pl-PL" sz="2000" dirty="0">
                <a:latin typeface="Calibri" panose="020F0502020204030204" pitchFamily="34" charset="0"/>
              </a:rPr>
              <a:t> and </a:t>
            </a:r>
            <a:r>
              <a:rPr lang="pl-PL" sz="2000" dirty="0" err="1">
                <a:latin typeface="Calibri" panose="020F0502020204030204" pitchFamily="34" charset="0"/>
              </a:rPr>
              <a:t>used</a:t>
            </a:r>
            <a:r>
              <a:rPr lang="pl-PL" sz="2000" dirty="0">
                <a:latin typeface="Calibri" panose="020F0502020204030204" pitchFamily="34" charset="0"/>
              </a:rPr>
              <a:t> by .NET </a:t>
            </a:r>
            <a:r>
              <a:rPr lang="pl-PL" sz="2000" dirty="0" err="1">
                <a:latin typeface="Calibri" panose="020F0502020204030204" pitchFamily="34" charset="0"/>
              </a:rPr>
              <a:t>runtime</a:t>
            </a:r>
            <a:endParaRPr lang="pl-PL" sz="2000" dirty="0">
              <a:latin typeface="Calibri" panose="020F0502020204030204" pitchFamily="34" charset="0"/>
            </a:endParaRPr>
          </a:p>
          <a:p>
            <a:pPr lvl="1"/>
            <a:r>
              <a:rPr lang="pl-PL" sz="2000" b="1" dirty="0" err="1">
                <a:latin typeface="Calibri" panose="020F0502020204030204" pitchFamily="34" charset="0"/>
              </a:rPr>
              <a:t>ObjectHeader</a:t>
            </a:r>
            <a:r>
              <a:rPr lang="pl-PL" sz="2000" dirty="0">
                <a:latin typeface="Calibri" panose="020F0502020204030204" pitchFamily="34" charset="0"/>
              </a:rPr>
              <a:t> – </a:t>
            </a:r>
            <a:r>
              <a:rPr lang="pl-PL" sz="2000" b="1" dirty="0">
                <a:latin typeface="Calibri" panose="020F0502020204030204" pitchFamily="34" charset="0"/>
              </a:rPr>
              <a:t>mix of </a:t>
            </a:r>
            <a:r>
              <a:rPr lang="pl-PL" sz="2000" b="1" dirty="0" err="1">
                <a:latin typeface="Calibri" panose="020F0502020204030204" pitchFamily="34" charset="0"/>
              </a:rPr>
              <a:t>flags</a:t>
            </a:r>
            <a:r>
              <a:rPr lang="pl-PL" sz="2000" b="1" dirty="0">
                <a:latin typeface="Calibri" panose="020F0502020204030204" pitchFamily="34" charset="0"/>
              </a:rPr>
              <a:t> and </a:t>
            </a:r>
            <a:r>
              <a:rPr lang="pl-PL" sz="2000" b="1" dirty="0" err="1">
                <a:latin typeface="Calibri" panose="020F0502020204030204" pitchFamily="34" charset="0"/>
              </a:rPr>
              <a:t>values</a:t>
            </a:r>
            <a:r>
              <a:rPr lang="pl-PL" sz="2000" dirty="0">
                <a:latin typeface="Calibri" panose="020F0502020204030204" pitchFamily="34" charset="0"/>
              </a:rPr>
              <a:t>: </a:t>
            </a:r>
            <a:r>
              <a:rPr lang="en-GB" sz="2000" dirty="0" smtClean="0">
                <a:latin typeface="Calibri" panose="020F0502020204030204" pitchFamily="34" charset="0"/>
              </a:rPr>
              <a:t>used by GC</a:t>
            </a:r>
            <a:r>
              <a:rPr lang="pl-PL" sz="2000" dirty="0" smtClean="0">
                <a:latin typeface="Calibri" panose="020F0502020204030204" pitchFamily="34" charset="0"/>
              </a:rPr>
              <a:t>, </a:t>
            </a:r>
            <a:r>
              <a:rPr lang="pl-PL" sz="2000" dirty="0" err="1">
                <a:latin typeface="Calibri" panose="020F0502020204030204" pitchFamily="34" charset="0"/>
              </a:rPr>
              <a:t>hash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code</a:t>
            </a:r>
            <a:r>
              <a:rPr lang="pl-PL" sz="2000" dirty="0">
                <a:latin typeface="Calibri" panose="020F0502020204030204" pitchFamily="34" charset="0"/>
              </a:rPr>
              <a:t>, </a:t>
            </a:r>
            <a:r>
              <a:rPr lang="pl-PL" sz="2000" dirty="0" err="1">
                <a:latin typeface="Calibri" panose="020F0502020204030204" pitchFamily="34" charset="0"/>
              </a:rPr>
              <a:t>sync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block</a:t>
            </a:r>
            <a:r>
              <a:rPr lang="pl-PL" sz="2000" dirty="0">
                <a:latin typeface="Calibri" panose="020F0502020204030204" pitchFamily="34" charset="0"/>
              </a:rPr>
              <a:t> index. </a:t>
            </a:r>
            <a:r>
              <a:rPr lang="pl-PL" sz="2000" dirty="0" err="1">
                <a:latin typeface="Calibri" panose="020F0502020204030204" pitchFamily="34" charset="0"/>
              </a:rPr>
              <a:t>Uses</a:t>
            </a:r>
            <a:r>
              <a:rPr lang="pl-PL" sz="2000" dirty="0">
                <a:latin typeface="Calibri" panose="020F0502020204030204" pitchFamily="34" charset="0"/>
              </a:rPr>
              <a:t> 4 bytes, </a:t>
            </a:r>
            <a:r>
              <a:rPr lang="pl-PL" sz="2000" dirty="0" err="1">
                <a:latin typeface="Calibri" panose="020F0502020204030204" pitchFamily="34" charset="0"/>
              </a:rPr>
              <a:t>requires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additional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padding</a:t>
            </a:r>
            <a:r>
              <a:rPr lang="pl-PL" sz="2000" dirty="0">
                <a:latin typeface="Calibri" panose="020F0502020204030204" pitchFamily="34" charset="0"/>
              </a:rPr>
              <a:t> on x64</a:t>
            </a:r>
          </a:p>
          <a:p>
            <a:pPr lvl="1"/>
            <a:r>
              <a:rPr lang="en-IE" sz="2000" dirty="0" err="1">
                <a:latin typeface="Calibri" panose="020F0502020204030204" pitchFamily="34" charset="0"/>
              </a:rPr>
              <a:t>MethodTable</a:t>
            </a:r>
            <a:r>
              <a:rPr lang="pl-PL" sz="2000" dirty="0">
                <a:latin typeface="Calibri" panose="020F0502020204030204" pitchFamily="34" charset="0"/>
              </a:rPr>
              <a:t> – </a:t>
            </a:r>
            <a:r>
              <a:rPr lang="pl-PL" sz="2000" b="1" dirty="0">
                <a:latin typeface="Calibri" panose="020F0502020204030204" pitchFamily="34" charset="0"/>
              </a:rPr>
              <a:t>pointer</a:t>
            </a:r>
            <a:r>
              <a:rPr lang="pl-PL" sz="2000" dirty="0">
                <a:latin typeface="Calibri" panose="020F0502020204030204" pitchFamily="34" charset="0"/>
              </a:rPr>
              <a:t> to the </a:t>
            </a:r>
            <a:r>
              <a:rPr lang="pl-PL" sz="2000" dirty="0" err="1">
                <a:latin typeface="Calibri" panose="020F0502020204030204" pitchFamily="34" charset="0"/>
              </a:rPr>
              <a:t>virtual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method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table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which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is</a:t>
            </a:r>
            <a:r>
              <a:rPr lang="pl-PL" sz="2000" dirty="0">
                <a:latin typeface="Calibri" panose="020F0502020204030204" pitchFamily="34" charset="0"/>
              </a:rPr>
              <a:t> a </a:t>
            </a:r>
            <a:r>
              <a:rPr lang="pl-PL" sz="2000" dirty="0" err="1">
                <a:latin typeface="Calibri" panose="020F0502020204030204" pitchFamily="34" charset="0"/>
              </a:rPr>
              <a:t>lookup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table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used</a:t>
            </a:r>
            <a:r>
              <a:rPr lang="pl-PL" sz="2000" dirty="0">
                <a:latin typeface="Calibri" panose="020F0502020204030204" pitchFamily="34" charset="0"/>
              </a:rPr>
              <a:t> to </a:t>
            </a:r>
            <a:r>
              <a:rPr lang="pl-PL" sz="2000" dirty="0" err="1">
                <a:latin typeface="Calibri" panose="020F0502020204030204" pitchFamily="34" charset="0"/>
              </a:rPr>
              <a:t>achieve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polymorphic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behaviors</a:t>
            </a:r>
            <a:r>
              <a:rPr lang="pl-PL" sz="2000" dirty="0">
                <a:latin typeface="Calibri" panose="020F0502020204030204" pitchFamily="34" charset="0"/>
              </a:rPr>
              <a:t> of </a:t>
            </a:r>
            <a:r>
              <a:rPr lang="pl-PL" sz="2000" dirty="0" err="1">
                <a:latin typeface="Calibri" panose="020F0502020204030204" pitchFamily="34" charset="0"/>
              </a:rPr>
              <a:t>abstract</a:t>
            </a:r>
            <a:r>
              <a:rPr lang="pl-PL" sz="2000" dirty="0">
                <a:latin typeface="Calibri" panose="020F0502020204030204" pitchFamily="34" charset="0"/>
              </a:rPr>
              <a:t>/</a:t>
            </a:r>
            <a:r>
              <a:rPr lang="pl-PL" sz="2000" dirty="0" err="1">
                <a:latin typeface="Calibri" panose="020F0502020204030204" pitchFamily="34" charset="0"/>
              </a:rPr>
              <a:t>virtual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override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method</a:t>
            </a:r>
            <a:r>
              <a:rPr lang="pl-PL" sz="2000" dirty="0">
                <a:latin typeface="Calibri" panose="020F0502020204030204" pitchFamily="34" charset="0"/>
              </a:rPr>
              <a:t>. </a:t>
            </a:r>
            <a:r>
              <a:rPr lang="pl-PL" sz="2000" dirty="0" err="1">
                <a:latin typeface="Calibri" panose="020F0502020204030204" pitchFamily="34" charset="0"/>
              </a:rPr>
              <a:t>Uses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size</a:t>
            </a:r>
            <a:r>
              <a:rPr lang="pl-PL" sz="2000" dirty="0">
                <a:latin typeface="Calibri" panose="020F0502020204030204" pitchFamily="34" charset="0"/>
              </a:rPr>
              <a:t> of the pointer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37D066-0399-4545-B4AC-ED0A2B1669E0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0" y="473192"/>
            <a:ext cx="8596668" cy="752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>
                <a:solidFill>
                  <a:schemeClr val="accent1"/>
                </a:solidFill>
                <a:latin typeface="Calibri" panose="020F0502020204030204" pitchFamily="34" charset="0"/>
              </a:rPr>
              <a:t>Objects</a:t>
            </a:r>
            <a:endParaRPr lang="en-IE" sz="4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EA451B-4568-42D8-B324-01CA8E578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04" y="1436501"/>
            <a:ext cx="7848600" cy="4857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DA5807-5620-46E0-AE7A-81809B66F3C8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0" y="473192"/>
            <a:ext cx="8596668" cy="752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>
                <a:solidFill>
                  <a:schemeClr val="accent1"/>
                </a:solidFill>
                <a:latin typeface="Calibri" panose="020F0502020204030204" pitchFamily="34" charset="0"/>
              </a:rPr>
              <a:t>CPU</a:t>
            </a:r>
            <a:endParaRPr lang="en-IE" sz="4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C2568-3625-4BB9-9457-3D68A66D159A}"/>
              </a:ext>
            </a:extLst>
          </p:cNvPr>
          <p:cNvSpPr txBox="1"/>
          <p:nvPr/>
        </p:nvSpPr>
        <p:spPr>
          <a:xfrm>
            <a:off x="677334" y="3308808"/>
            <a:ext cx="89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4" name="f9ia1wf">
            <a:hlinkClick r:id="" action="ppaction://media"/>
            <a:extLst>
              <a:ext uri="{FF2B5EF4-FFF2-40B4-BE49-F238E27FC236}">
                <a16:creationId xmlns:a16="http://schemas.microsoft.com/office/drawing/2014/main" id="{2E542ABE-7290-4E5C-AE23-CB52F55FFE0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76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A1C017-57EC-4227-A765-A39C7FB1E10A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BA2F-F912-4BD5-8721-6FE59999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pl-PL" dirty="0" err="1">
                <a:latin typeface="Calibri" panose="020F0502020204030204" pitchFamily="34" charset="0"/>
              </a:rPr>
              <a:t>About</a:t>
            </a:r>
            <a:r>
              <a:rPr lang="pl-PL" dirty="0">
                <a:latin typeface="Calibri" panose="020F0502020204030204" pitchFamily="34" charset="0"/>
              </a:rPr>
              <a:t> me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9C266-3BAA-4CCB-B88D-06F6E72DB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6" y="2160589"/>
            <a:ext cx="6782433" cy="356073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Born in </a:t>
            </a:r>
            <a:r>
              <a:rPr lang="en-US" sz="2000" dirty="0" err="1" smtClean="0">
                <a:latin typeface="Calibri" panose="020F0502020204030204" pitchFamily="34" charset="0"/>
              </a:rPr>
              <a:t>Blachownia</a:t>
            </a:r>
            <a:r>
              <a:rPr lang="en-US" sz="2000" dirty="0" smtClean="0">
                <a:latin typeface="Calibri" panose="020F0502020204030204" pitchFamily="34" charset="0"/>
              </a:rPr>
              <a:t> near </a:t>
            </a:r>
            <a:r>
              <a:rPr lang="en-US" sz="2000" dirty="0" err="1" smtClean="0">
                <a:latin typeface="Calibri" panose="020F0502020204030204" pitchFamily="34" charset="0"/>
              </a:rPr>
              <a:t>Częstochowa</a:t>
            </a:r>
            <a:r>
              <a:rPr lang="en-US" sz="2000" dirty="0" smtClean="0">
                <a:latin typeface="Calibri" panose="020F0502020204030204" pitchFamily="34" charset="0"/>
              </a:rPr>
              <a:t>, lives in </a:t>
            </a:r>
            <a:r>
              <a:rPr lang="en-US" sz="2000" dirty="0" err="1" smtClean="0">
                <a:latin typeface="Calibri" panose="020F0502020204030204" pitchFamily="34" charset="0"/>
              </a:rPr>
              <a:t>Wrocław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Senior </a:t>
            </a:r>
            <a:r>
              <a:rPr lang="en-US" sz="2000" dirty="0">
                <a:latin typeface="Calibri" panose="020F0502020204030204" pitchFamily="34" charset="0"/>
              </a:rPr>
              <a:t>Full Stack Cloud Developer at </a:t>
            </a:r>
            <a:r>
              <a:rPr lang="en-US" sz="2000" dirty="0" err="1">
                <a:latin typeface="Calibri" panose="020F0502020204030204" pitchFamily="34" charset="0"/>
              </a:rPr>
              <a:t>Sonova</a:t>
            </a:r>
            <a:r>
              <a:rPr lang="en-US" sz="2000" dirty="0">
                <a:latin typeface="Calibri" panose="020F0502020204030204" pitchFamily="34" charset="0"/>
              </a:rPr>
              <a:t> Group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Former </a:t>
            </a:r>
            <a:r>
              <a:rPr lang="en-US" sz="2000" dirty="0">
                <a:latin typeface="Calibri" panose="020F0502020204030204" pitchFamily="34" charset="0"/>
              </a:rPr>
              <a:t>employee of the Volvo, Credit Suisse and Ryanair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Co-founder </a:t>
            </a:r>
            <a:r>
              <a:rPr lang="en-US" sz="2000" dirty="0">
                <a:latin typeface="Calibri" panose="020F0502020204030204" pitchFamily="34" charset="0"/>
              </a:rPr>
              <a:t>of </a:t>
            </a:r>
            <a:r>
              <a:rPr lang="en-US" sz="2000" dirty="0" err="1">
                <a:latin typeface="Calibri" panose="020F0502020204030204" pitchFamily="34" charset="0"/>
              </a:rPr>
              <a:t>Dotnetos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Open </a:t>
            </a:r>
            <a:r>
              <a:rPr lang="en-US" sz="2000" dirty="0">
                <a:latin typeface="Calibri" panose="020F0502020204030204" pitchFamily="34" charset="0"/>
              </a:rPr>
              <a:t>source fan &amp; contributor</a:t>
            </a:r>
          </a:p>
          <a:p>
            <a:r>
              <a:rPr lang="en-US" sz="2000" dirty="0">
                <a:latin typeface="Calibri" panose="020F0502020204030204" pitchFamily="34" charset="0"/>
              </a:rPr>
              <a:t>Lecturer at WSB </a:t>
            </a:r>
            <a:r>
              <a:rPr lang="en-US" sz="2000" dirty="0" err="1">
                <a:latin typeface="Calibri" panose="020F0502020204030204" pitchFamily="34" charset="0"/>
              </a:rPr>
              <a:t>Wrocław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4B9BCA-F3A1-4A59-B215-530E138B6025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66" y="851681"/>
            <a:ext cx="12188825" cy="56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0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0" y="473192"/>
            <a:ext cx="8596668" cy="752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>
                <a:solidFill>
                  <a:schemeClr val="accent1"/>
                </a:solidFill>
                <a:latin typeface="Calibri" panose="020F0502020204030204" pitchFamily="34" charset="0"/>
              </a:rPr>
              <a:t>CPU cache</a:t>
            </a:r>
            <a:endParaRPr lang="en-IE" sz="4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C2568-3625-4BB9-9457-3D68A66D159A}"/>
              </a:ext>
            </a:extLst>
          </p:cNvPr>
          <p:cNvSpPr txBox="1"/>
          <p:nvPr/>
        </p:nvSpPr>
        <p:spPr>
          <a:xfrm>
            <a:off x="677334" y="3308808"/>
            <a:ext cx="89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5A43D1-D39E-402E-B186-897E10C27FE2}"/>
              </a:ext>
            </a:extLst>
          </p:cNvPr>
          <p:cNvSpPr txBox="1">
            <a:spLocks/>
          </p:cNvSpPr>
          <p:nvPr/>
        </p:nvSpPr>
        <p:spPr>
          <a:xfrm>
            <a:off x="685166" y="2160589"/>
            <a:ext cx="8841605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</a:rPr>
              <a:t>Hardware cache used by CPU to reduce the average cost of accessing data from the RAM</a:t>
            </a:r>
          </a:p>
          <a:p>
            <a:r>
              <a:rPr lang="en-US" sz="2000" dirty="0">
                <a:latin typeface="Calibri" panose="020F0502020204030204" pitchFamily="34" charset="0"/>
              </a:rPr>
              <a:t>Most of the CPUs have different, independent caches for instruction</a:t>
            </a:r>
            <a:r>
              <a:rPr lang="pl-PL" sz="2000" dirty="0">
                <a:latin typeface="Calibri" panose="020F0502020204030204" pitchFamily="34" charset="0"/>
              </a:rPr>
              <a:t> (Li)</a:t>
            </a:r>
            <a:r>
              <a:rPr lang="en-US" sz="2000" dirty="0">
                <a:latin typeface="Calibri" panose="020F0502020204030204" pitchFamily="34" charset="0"/>
              </a:rPr>
              <a:t> and data caches</a:t>
            </a:r>
            <a:r>
              <a:rPr lang="pl-PL" sz="2000" dirty="0">
                <a:latin typeface="Calibri" panose="020F0502020204030204" pitchFamily="34" charset="0"/>
              </a:rPr>
              <a:t> (</a:t>
            </a:r>
            <a:r>
              <a:rPr lang="pl-PL" sz="2000" dirty="0" err="1">
                <a:latin typeface="Calibri" panose="020F0502020204030204" pitchFamily="34" charset="0"/>
              </a:rPr>
              <a:t>Ld</a:t>
            </a:r>
            <a:r>
              <a:rPr lang="pl-PL" sz="2000" dirty="0">
                <a:latin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Usually, cache is organized by hierarchy (L1, L2, L3)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F28D6E-0694-403B-B1C4-4122E7ACD4FE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0" y="473192"/>
            <a:ext cx="8596668" cy="752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>
                <a:solidFill>
                  <a:schemeClr val="accent1"/>
                </a:solidFill>
                <a:latin typeface="Calibri" panose="020F0502020204030204" pitchFamily="34" charset="0"/>
              </a:rPr>
              <a:t>CPU cache</a:t>
            </a:r>
            <a:endParaRPr lang="en-IE" sz="4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C2568-3625-4BB9-9457-3D68A66D159A}"/>
              </a:ext>
            </a:extLst>
          </p:cNvPr>
          <p:cNvSpPr txBox="1"/>
          <p:nvPr/>
        </p:nvSpPr>
        <p:spPr>
          <a:xfrm>
            <a:off x="677334" y="3308808"/>
            <a:ext cx="89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33751-63AF-45F9-9022-8DB5F0354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38" y="1225486"/>
            <a:ext cx="7932493" cy="51147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9BE93B-0DDF-4E59-9DD0-2110E57634BF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0" y="473192"/>
            <a:ext cx="8596668" cy="752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>
                <a:solidFill>
                  <a:schemeClr val="accent1"/>
                </a:solidFill>
                <a:latin typeface="Calibri" panose="020F0502020204030204" pitchFamily="34" charset="0"/>
              </a:rPr>
              <a:t>CPU cache</a:t>
            </a:r>
            <a:endParaRPr lang="en-IE" sz="4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C2568-3625-4BB9-9457-3D68A66D159A}"/>
              </a:ext>
            </a:extLst>
          </p:cNvPr>
          <p:cNvSpPr txBox="1"/>
          <p:nvPr/>
        </p:nvSpPr>
        <p:spPr>
          <a:xfrm>
            <a:off x="677334" y="3308808"/>
            <a:ext cx="89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5A43D1-D39E-402E-B186-897E10C27FE2}"/>
              </a:ext>
            </a:extLst>
          </p:cNvPr>
          <p:cNvSpPr txBox="1">
            <a:spLocks/>
          </p:cNvSpPr>
          <p:nvPr/>
        </p:nvSpPr>
        <p:spPr>
          <a:xfrm>
            <a:off x="685166" y="2160589"/>
            <a:ext cx="8841605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</a:rPr>
              <a:t>Data is transferred between memory and cache by blocks of fixed size</a:t>
            </a:r>
          </a:p>
          <a:p>
            <a:r>
              <a:rPr lang="en-US" sz="2000" dirty="0">
                <a:latin typeface="Calibri" panose="020F0502020204030204" pitchFamily="34" charset="0"/>
              </a:rPr>
              <a:t>Usually, those blocks are called </a:t>
            </a:r>
            <a:r>
              <a:rPr lang="en-US" sz="2000" b="1" dirty="0">
                <a:latin typeface="Calibri" panose="020F0502020204030204" pitchFamily="34" charset="0"/>
              </a:rPr>
              <a:t>cache lines</a:t>
            </a:r>
            <a:r>
              <a:rPr lang="en-US" sz="2000" dirty="0">
                <a:latin typeface="Calibri" panose="020F0502020204030204" pitchFamily="34" charset="0"/>
              </a:rPr>
              <a:t> or cache blocks</a:t>
            </a:r>
            <a:endParaRPr lang="pl-PL" sz="2000" dirty="0">
              <a:latin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</a:rPr>
              <a:t>Cache </a:t>
            </a:r>
            <a:r>
              <a:rPr lang="en-US" sz="2000" dirty="0">
                <a:latin typeface="Calibri" panose="020F0502020204030204" pitchFamily="34" charset="0"/>
              </a:rPr>
              <a:t>line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is usually </a:t>
            </a:r>
            <a:r>
              <a:rPr lang="pl-PL" sz="2000" dirty="0">
                <a:latin typeface="Calibri" panose="020F0502020204030204" pitchFamily="34" charset="0"/>
              </a:rPr>
              <a:t>64 bytes, s</a:t>
            </a:r>
            <a:r>
              <a:rPr lang="en-IE" sz="2000" dirty="0">
                <a:latin typeface="Calibri" panose="020F0502020204030204" pitchFamily="34" charset="0"/>
              </a:rPr>
              <a:t>o the processor is prepared to use a near-memory area if </a:t>
            </a:r>
            <a:r>
              <a:rPr lang="en-US" sz="2000" dirty="0">
                <a:latin typeface="Calibri" panose="020F0502020204030204" pitchFamily="34" charset="0"/>
              </a:rPr>
              <a:t>it is </a:t>
            </a:r>
            <a:r>
              <a:rPr lang="en-IE" sz="2000" dirty="0">
                <a:latin typeface="Calibri" panose="020F0502020204030204" pitchFamily="34" charset="0"/>
              </a:rPr>
              <a:t>needed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C808F-738F-43E4-8BDA-E8786F995729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0B2A90-2AF7-4EBD-B912-AE16C273810B}"/>
              </a:ext>
            </a:extLst>
          </p:cNvPr>
          <p:cNvSpPr/>
          <p:nvPr/>
        </p:nvSpPr>
        <p:spPr>
          <a:xfrm>
            <a:off x="2644178" y="1899260"/>
            <a:ext cx="49758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IE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CalcClass</a:t>
            </a:r>
            <a:endParaRPr lang="en-IE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20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X;</a:t>
            </a:r>
            <a:endParaRPr lang="en-IE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pl-PL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E" sz="20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IE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2000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endParaRPr lang="en-IE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20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X;</a:t>
            </a:r>
            <a:endParaRPr lang="en-IE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IE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6C36C-12FC-4D4A-8719-2007F3C92A62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4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0" y="473192"/>
            <a:ext cx="8596668" cy="752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>
                <a:solidFill>
                  <a:schemeClr val="accent1"/>
                </a:solidFill>
                <a:latin typeface="Calibri" panose="020F0502020204030204" pitchFamily="34" charset="0"/>
              </a:rPr>
              <a:t>CPU cache</a:t>
            </a:r>
            <a:r>
              <a:rPr lang="en-GB" sz="4000" dirty="0">
                <a:solidFill>
                  <a:schemeClr val="accent1"/>
                </a:solidFill>
                <a:latin typeface="Calibri" panose="020F0502020204030204" pitchFamily="34" charset="0"/>
              </a:rPr>
              <a:t> and x64</a:t>
            </a:r>
            <a:endParaRPr lang="en-IE" sz="4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5A43D1-D39E-402E-B186-897E10C27FE2}"/>
              </a:ext>
            </a:extLst>
          </p:cNvPr>
          <p:cNvSpPr txBox="1">
            <a:spLocks/>
          </p:cNvSpPr>
          <p:nvPr/>
        </p:nvSpPr>
        <p:spPr>
          <a:xfrm>
            <a:off x="685166" y="2160589"/>
            <a:ext cx="8841605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C2568-3625-4BB9-9457-3D68A66D159A}"/>
              </a:ext>
            </a:extLst>
          </p:cNvPr>
          <p:cNvSpPr txBox="1"/>
          <p:nvPr/>
        </p:nvSpPr>
        <p:spPr>
          <a:xfrm>
            <a:off x="-74506" y="3235769"/>
            <a:ext cx="89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1F031-E948-4C79-BF28-3648680E0134}"/>
              </a:ext>
            </a:extLst>
          </p:cNvPr>
          <p:cNvSpPr/>
          <p:nvPr/>
        </p:nvSpPr>
        <p:spPr>
          <a:xfrm>
            <a:off x="444500" y="2257064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6133523-EE7C-409A-81EC-6AF215724CFE}"/>
              </a:ext>
            </a:extLst>
          </p:cNvPr>
          <p:cNvSpPr/>
          <p:nvPr/>
        </p:nvSpPr>
        <p:spPr>
          <a:xfrm>
            <a:off x="947420" y="2257064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7EAD220-EC8F-4CF7-83DD-7C56FEF9AD13}"/>
              </a:ext>
            </a:extLst>
          </p:cNvPr>
          <p:cNvSpPr/>
          <p:nvPr/>
        </p:nvSpPr>
        <p:spPr>
          <a:xfrm>
            <a:off x="1450340" y="2257064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AA9ED56-52B8-445B-9DA1-B0288F7A5F76}"/>
              </a:ext>
            </a:extLst>
          </p:cNvPr>
          <p:cNvSpPr/>
          <p:nvPr/>
        </p:nvSpPr>
        <p:spPr>
          <a:xfrm>
            <a:off x="1953260" y="2257064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D52EB51-2EBA-493A-AB25-63E9F799216E}"/>
              </a:ext>
            </a:extLst>
          </p:cNvPr>
          <p:cNvSpPr/>
          <p:nvPr/>
        </p:nvSpPr>
        <p:spPr>
          <a:xfrm>
            <a:off x="2456180" y="2257064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BAD1EAC-923E-4AD9-96D7-554643ED58BE}"/>
              </a:ext>
            </a:extLst>
          </p:cNvPr>
          <p:cNvSpPr/>
          <p:nvPr/>
        </p:nvSpPr>
        <p:spPr>
          <a:xfrm>
            <a:off x="2949203" y="2254028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4FC96F9-10AA-441A-A301-C59A8D48A533}"/>
              </a:ext>
            </a:extLst>
          </p:cNvPr>
          <p:cNvSpPr/>
          <p:nvPr/>
        </p:nvSpPr>
        <p:spPr>
          <a:xfrm>
            <a:off x="3452123" y="2254028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E82DC5B-AE3C-4BF2-BBCF-863B131A4D15}"/>
              </a:ext>
            </a:extLst>
          </p:cNvPr>
          <p:cNvSpPr/>
          <p:nvPr/>
        </p:nvSpPr>
        <p:spPr>
          <a:xfrm>
            <a:off x="3955043" y="2254028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4C9DB09-3818-4C9E-9F18-E8A2F12949AC}"/>
              </a:ext>
            </a:extLst>
          </p:cNvPr>
          <p:cNvSpPr/>
          <p:nvPr/>
        </p:nvSpPr>
        <p:spPr>
          <a:xfrm>
            <a:off x="4457963" y="2254028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E31BDFB-BD49-4EA6-BAE2-305BE3F51286}"/>
              </a:ext>
            </a:extLst>
          </p:cNvPr>
          <p:cNvSpPr/>
          <p:nvPr/>
        </p:nvSpPr>
        <p:spPr>
          <a:xfrm>
            <a:off x="4960883" y="2254028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CDD77EE-036A-43A2-9562-C7712777BAC4}"/>
              </a:ext>
            </a:extLst>
          </p:cNvPr>
          <p:cNvSpPr/>
          <p:nvPr/>
        </p:nvSpPr>
        <p:spPr>
          <a:xfrm>
            <a:off x="5462800" y="2257064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3C806F2-DE38-478D-8CAF-BD9E707AB9F5}"/>
              </a:ext>
            </a:extLst>
          </p:cNvPr>
          <p:cNvSpPr/>
          <p:nvPr/>
        </p:nvSpPr>
        <p:spPr>
          <a:xfrm>
            <a:off x="5965720" y="2257064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8C35C57-D60F-4920-89CF-8F0EA75DC4DC}"/>
              </a:ext>
            </a:extLst>
          </p:cNvPr>
          <p:cNvSpPr/>
          <p:nvPr/>
        </p:nvSpPr>
        <p:spPr>
          <a:xfrm>
            <a:off x="6468640" y="2257064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6D8740B-884F-4DF7-B2DB-B0852189E5F0}"/>
              </a:ext>
            </a:extLst>
          </p:cNvPr>
          <p:cNvSpPr/>
          <p:nvPr/>
        </p:nvSpPr>
        <p:spPr>
          <a:xfrm>
            <a:off x="6960660" y="2257064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533ACE2-9570-4216-BFB0-C937F5C84661}"/>
              </a:ext>
            </a:extLst>
          </p:cNvPr>
          <p:cNvSpPr/>
          <p:nvPr/>
        </p:nvSpPr>
        <p:spPr>
          <a:xfrm>
            <a:off x="7463580" y="2257064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904B4E4-A5FF-477D-81A5-341321F7E057}"/>
              </a:ext>
            </a:extLst>
          </p:cNvPr>
          <p:cNvSpPr/>
          <p:nvPr/>
        </p:nvSpPr>
        <p:spPr>
          <a:xfrm>
            <a:off x="7966500" y="2257064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F8BE981-D8E4-47EE-B756-07EB434F460A}"/>
              </a:ext>
            </a:extLst>
          </p:cNvPr>
          <p:cNvCxnSpPr>
            <a:cxnSpLocks/>
          </p:cNvCxnSpPr>
          <p:nvPr/>
        </p:nvCxnSpPr>
        <p:spPr>
          <a:xfrm>
            <a:off x="444500" y="2023189"/>
            <a:ext cx="8024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781D5BA-BE9A-4693-8FAC-6574A964C713}"/>
              </a:ext>
            </a:extLst>
          </p:cNvPr>
          <p:cNvSpPr txBox="1"/>
          <p:nvPr/>
        </p:nvSpPr>
        <p:spPr>
          <a:xfrm>
            <a:off x="3981716" y="1746005"/>
            <a:ext cx="107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64 B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9F178EF-8412-41A9-9F1B-73F8F6824F3D}"/>
              </a:ext>
            </a:extLst>
          </p:cNvPr>
          <p:cNvSpPr txBox="1"/>
          <p:nvPr/>
        </p:nvSpPr>
        <p:spPr>
          <a:xfrm>
            <a:off x="-74506" y="5028633"/>
            <a:ext cx="89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DC7CBE5-644F-4C7A-BA19-2648A72B5CF1}"/>
              </a:ext>
            </a:extLst>
          </p:cNvPr>
          <p:cNvSpPr/>
          <p:nvPr/>
        </p:nvSpPr>
        <p:spPr>
          <a:xfrm>
            <a:off x="44450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4D1CB80-9D01-4133-A85E-319B0DB851A3}"/>
              </a:ext>
            </a:extLst>
          </p:cNvPr>
          <p:cNvSpPr/>
          <p:nvPr/>
        </p:nvSpPr>
        <p:spPr>
          <a:xfrm>
            <a:off x="94742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760A554-C3A3-45D5-ABE2-5E28FFE10BD5}"/>
              </a:ext>
            </a:extLst>
          </p:cNvPr>
          <p:cNvSpPr/>
          <p:nvPr/>
        </p:nvSpPr>
        <p:spPr>
          <a:xfrm>
            <a:off x="145034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8D3F538-3643-44F2-B647-C787D0F6F256}"/>
              </a:ext>
            </a:extLst>
          </p:cNvPr>
          <p:cNvSpPr/>
          <p:nvPr/>
        </p:nvSpPr>
        <p:spPr>
          <a:xfrm>
            <a:off x="195326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B1D756B-B3E9-40E5-B59E-6A7E1A6562A2}"/>
              </a:ext>
            </a:extLst>
          </p:cNvPr>
          <p:cNvSpPr/>
          <p:nvPr/>
        </p:nvSpPr>
        <p:spPr>
          <a:xfrm>
            <a:off x="245618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CE4DE49-B939-417E-8FD1-D7A8FB7C2939}"/>
              </a:ext>
            </a:extLst>
          </p:cNvPr>
          <p:cNvSpPr/>
          <p:nvPr/>
        </p:nvSpPr>
        <p:spPr>
          <a:xfrm>
            <a:off x="294820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399FDA8-E1ED-404D-B7C4-96404D40CFA1}"/>
              </a:ext>
            </a:extLst>
          </p:cNvPr>
          <p:cNvSpPr/>
          <p:nvPr/>
        </p:nvSpPr>
        <p:spPr>
          <a:xfrm>
            <a:off x="345112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82B4190-F7DA-4A51-A177-554114754F5A}"/>
              </a:ext>
            </a:extLst>
          </p:cNvPr>
          <p:cNvSpPr/>
          <p:nvPr/>
        </p:nvSpPr>
        <p:spPr>
          <a:xfrm>
            <a:off x="395404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8ECF375-0615-4169-920C-10653689ADBA}"/>
              </a:ext>
            </a:extLst>
          </p:cNvPr>
          <p:cNvSpPr/>
          <p:nvPr/>
        </p:nvSpPr>
        <p:spPr>
          <a:xfrm>
            <a:off x="445696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981AEE5-A01A-4B68-80A3-174700BBAA87}"/>
              </a:ext>
            </a:extLst>
          </p:cNvPr>
          <p:cNvSpPr/>
          <p:nvPr/>
        </p:nvSpPr>
        <p:spPr>
          <a:xfrm>
            <a:off x="495988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581F13C-BCF3-440C-930C-2A95A1BD2D5A}"/>
              </a:ext>
            </a:extLst>
          </p:cNvPr>
          <p:cNvSpPr/>
          <p:nvPr/>
        </p:nvSpPr>
        <p:spPr>
          <a:xfrm>
            <a:off x="546280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C28F0E8-500F-4E9E-9854-A566F4F7B5CF}"/>
              </a:ext>
            </a:extLst>
          </p:cNvPr>
          <p:cNvSpPr/>
          <p:nvPr/>
        </p:nvSpPr>
        <p:spPr>
          <a:xfrm>
            <a:off x="596572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65F7C21-A8A1-4535-8A20-C4EBBB48F4A3}"/>
              </a:ext>
            </a:extLst>
          </p:cNvPr>
          <p:cNvSpPr/>
          <p:nvPr/>
        </p:nvSpPr>
        <p:spPr>
          <a:xfrm>
            <a:off x="646864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14BDC39-4C68-4FA7-9171-92285841B850}"/>
              </a:ext>
            </a:extLst>
          </p:cNvPr>
          <p:cNvSpPr/>
          <p:nvPr/>
        </p:nvSpPr>
        <p:spPr>
          <a:xfrm>
            <a:off x="696066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1555753-FEC9-413A-8770-B25CA20539F6}"/>
              </a:ext>
            </a:extLst>
          </p:cNvPr>
          <p:cNvSpPr/>
          <p:nvPr/>
        </p:nvSpPr>
        <p:spPr>
          <a:xfrm>
            <a:off x="746358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7AEED0C-6D97-4425-A113-DC75C008FC3A}"/>
              </a:ext>
            </a:extLst>
          </p:cNvPr>
          <p:cNvSpPr/>
          <p:nvPr/>
        </p:nvSpPr>
        <p:spPr>
          <a:xfrm>
            <a:off x="7966500" y="4028685"/>
            <a:ext cx="502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3EFD452E-54B1-403C-8360-4CCFDE01D092}"/>
              </a:ext>
            </a:extLst>
          </p:cNvPr>
          <p:cNvCxnSpPr>
            <a:cxnSpLocks/>
          </p:cNvCxnSpPr>
          <p:nvPr/>
        </p:nvCxnSpPr>
        <p:spPr>
          <a:xfrm>
            <a:off x="444500" y="3825290"/>
            <a:ext cx="8024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243D2AC3-5DC7-4AFD-A311-1DE006800116}"/>
              </a:ext>
            </a:extLst>
          </p:cNvPr>
          <p:cNvSpPr txBox="1"/>
          <p:nvPr/>
        </p:nvSpPr>
        <p:spPr>
          <a:xfrm>
            <a:off x="3981716" y="3520662"/>
            <a:ext cx="107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64 B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0FFC97B-6345-4BB2-A678-7D610A6D32E9}"/>
              </a:ext>
            </a:extLst>
          </p:cNvPr>
          <p:cNvSpPr/>
          <p:nvPr/>
        </p:nvSpPr>
        <p:spPr>
          <a:xfrm>
            <a:off x="8615680" y="2023189"/>
            <a:ext cx="2296160" cy="862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2,67 </a:t>
            </a:r>
            <a:r>
              <a:rPr lang="pl-PL" dirty="0" err="1"/>
              <a:t>items</a:t>
            </a:r>
            <a:r>
              <a:rPr lang="pl-PL" dirty="0"/>
              <a:t> in cache</a:t>
            </a:r>
            <a:br>
              <a:rPr lang="pl-PL" dirty="0"/>
            </a:br>
            <a:r>
              <a:rPr lang="pl-PL" dirty="0" err="1"/>
              <a:t>line</a:t>
            </a:r>
            <a:endParaRPr lang="en-IE" dirty="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807F219-539D-4CD2-A367-448416308668}"/>
              </a:ext>
            </a:extLst>
          </p:cNvPr>
          <p:cNvSpPr/>
          <p:nvPr/>
        </p:nvSpPr>
        <p:spPr>
          <a:xfrm>
            <a:off x="8659700" y="3763743"/>
            <a:ext cx="2296160" cy="862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16 </a:t>
            </a:r>
            <a:r>
              <a:rPr lang="pl-PL" dirty="0" err="1"/>
              <a:t>items</a:t>
            </a:r>
            <a:r>
              <a:rPr lang="pl-PL" dirty="0"/>
              <a:t> in cache</a:t>
            </a:r>
            <a:br>
              <a:rPr lang="pl-PL" dirty="0"/>
            </a:br>
            <a:r>
              <a:rPr lang="pl-PL" dirty="0" err="1"/>
              <a:t>line</a:t>
            </a:r>
            <a:endParaRPr lang="en-IE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11786B0-5BEB-4F14-A9A7-4AD0CBC51A45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3A5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A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8" grpId="0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3" grpId="0"/>
      <p:bldP spid="168" grpId="0" animBg="1"/>
      <p:bldP spid="1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520"/>
          </a:xfrm>
        </p:spPr>
        <p:txBody>
          <a:bodyPr>
            <a:normAutofit/>
          </a:bodyPr>
          <a:lstStyle/>
          <a:p>
            <a:pPr algn="ctr"/>
            <a:r>
              <a:rPr lang="pl-PL" sz="4000" dirty="0" err="1">
                <a:latin typeface="Calibri" panose="020F0502020204030204" pitchFamily="34" charset="0"/>
              </a:rPr>
              <a:t>Size</a:t>
            </a:r>
            <a:r>
              <a:rPr lang="pl-PL" sz="4000" dirty="0">
                <a:latin typeface="Calibri" panose="020F0502020204030204" pitchFamily="34" charset="0"/>
              </a:rPr>
              <a:t> </a:t>
            </a:r>
            <a:r>
              <a:rPr lang="pl-PL" sz="4000" dirty="0" err="1">
                <a:latin typeface="Calibri" panose="020F0502020204030204" pitchFamily="34" charset="0"/>
              </a:rPr>
              <a:t>matters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Calibri" panose="020F0502020204030204" pitchFamily="34" charset="0"/>
              </a:rPr>
              <a:t>The </a:t>
            </a:r>
            <a:r>
              <a:rPr lang="pl-PL" sz="2000" dirty="0" err="1">
                <a:latin typeface="Calibri" panose="020F0502020204030204" pitchFamily="34" charset="0"/>
              </a:rPr>
              <a:t>cost</a:t>
            </a:r>
            <a:r>
              <a:rPr lang="pl-PL" sz="2000" dirty="0">
                <a:latin typeface="Calibri" panose="020F0502020204030204" pitchFamily="34" charset="0"/>
              </a:rPr>
              <a:t> of </a:t>
            </a:r>
            <a:r>
              <a:rPr lang="pl-PL" sz="2000" dirty="0" err="1">
                <a:latin typeface="Calibri" panose="020F0502020204030204" pitchFamily="34" charset="0"/>
              </a:rPr>
              <a:t>passing</a:t>
            </a:r>
            <a:r>
              <a:rPr lang="pl-PL" sz="2000" dirty="0">
                <a:latin typeface="Calibri" panose="020F0502020204030204" pitchFamily="34" charset="0"/>
              </a:rPr>
              <a:t> (</a:t>
            </a:r>
            <a:r>
              <a:rPr lang="pl-PL" sz="2000" dirty="0" err="1">
                <a:latin typeface="Calibri" panose="020F0502020204030204" pitchFamily="34" charset="0"/>
              </a:rPr>
              <a:t>copying</a:t>
            </a:r>
            <a:r>
              <a:rPr lang="pl-PL" sz="2000" dirty="0">
                <a:latin typeface="Calibri" panose="020F0502020204030204" pitchFamily="34" charset="0"/>
              </a:rPr>
              <a:t>) </a:t>
            </a:r>
            <a:r>
              <a:rPr lang="pl-PL" sz="2000" dirty="0" err="1">
                <a:latin typeface="Calibri" panose="020F0502020204030204" pitchFamily="34" charset="0"/>
              </a:rPr>
              <a:t>existing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structure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depends</a:t>
            </a:r>
            <a:r>
              <a:rPr lang="pl-PL" sz="2000" dirty="0">
                <a:latin typeface="Calibri" panose="020F0502020204030204" pitchFamily="34" charset="0"/>
              </a:rPr>
              <a:t> on </a:t>
            </a:r>
            <a:r>
              <a:rPr lang="pl-PL" sz="2000" dirty="0" err="1">
                <a:latin typeface="Calibri" panose="020F0502020204030204" pitchFamily="34" charset="0"/>
              </a:rPr>
              <a:t>its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size</a:t>
            </a:r>
            <a:r>
              <a:rPr lang="pl-PL" sz="2000" dirty="0">
                <a:latin typeface="Calibri" panose="020F0502020204030204" pitchFamily="34" charset="0"/>
              </a:rPr>
              <a:t>, </a:t>
            </a:r>
            <a:r>
              <a:rPr lang="en-IE" sz="2000" dirty="0">
                <a:latin typeface="Calibri" panose="020F0502020204030204" pitchFamily="34" charset="0"/>
              </a:rPr>
              <a:t>with a </a:t>
            </a:r>
            <a:r>
              <a:rPr lang="pl-PL" sz="2000" dirty="0">
                <a:latin typeface="Calibri" panose="020F0502020204030204" pitchFamily="34" charset="0"/>
              </a:rPr>
              <a:t>performance </a:t>
            </a:r>
            <a:r>
              <a:rPr lang="en-IE" sz="2000" dirty="0">
                <a:latin typeface="Calibri" panose="020F0502020204030204" pitchFamily="34" charset="0"/>
              </a:rPr>
              <a:t>penalty for structs over a certain size</a:t>
            </a:r>
            <a:endParaRPr lang="pl-PL" sz="2000" dirty="0">
              <a:latin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</a:rPr>
              <a:t>The </a:t>
            </a:r>
            <a:r>
              <a:rPr lang="pl-PL" sz="2000" dirty="0" err="1">
                <a:latin typeface="Calibri" panose="020F0502020204030204" pitchFamily="34" charset="0"/>
              </a:rPr>
              <a:t>cost</a:t>
            </a:r>
            <a:r>
              <a:rPr lang="pl-PL" sz="2000" dirty="0">
                <a:latin typeface="Calibri" panose="020F0502020204030204" pitchFamily="34" charset="0"/>
              </a:rPr>
              <a:t> of </a:t>
            </a:r>
            <a:r>
              <a:rPr lang="pl-PL" sz="2000" dirty="0" err="1">
                <a:latin typeface="Calibri" panose="020F0502020204030204" pitchFamily="34" charset="0"/>
              </a:rPr>
              <a:t>passing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existing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object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is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constant</a:t>
            </a:r>
            <a:r>
              <a:rPr lang="pl-PL" sz="2000" dirty="0">
                <a:latin typeface="Calibri" panose="020F0502020204030204" pitchFamily="34" charset="0"/>
              </a:rPr>
              <a:t>, </a:t>
            </a:r>
            <a:r>
              <a:rPr lang="pl-PL" sz="2000" dirty="0" err="1">
                <a:latin typeface="Calibri" panose="020F0502020204030204" pitchFamily="34" charset="0"/>
              </a:rPr>
              <a:t>because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it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depends</a:t>
            </a:r>
            <a:r>
              <a:rPr lang="pl-PL" sz="2000" dirty="0">
                <a:latin typeface="Calibri" panose="020F0502020204030204" pitchFamily="34" charset="0"/>
              </a:rPr>
              <a:t> on the pointer </a:t>
            </a:r>
            <a:r>
              <a:rPr lang="pl-PL" sz="2000" dirty="0" err="1">
                <a:latin typeface="Calibri" panose="020F0502020204030204" pitchFamily="34" charset="0"/>
              </a:rPr>
              <a:t>size</a:t>
            </a:r>
            <a:endParaRPr lang="pl-PL" sz="2000" dirty="0">
              <a:latin typeface="Calibri" panose="020F0502020204030204" pitchFamily="34" charset="0"/>
            </a:endParaRPr>
          </a:p>
          <a:p>
            <a:r>
              <a:rPr lang="pl-PL" sz="2000" dirty="0" err="1">
                <a:latin typeface="Calibri" panose="020F0502020204030204" pitchFamily="34" charset="0"/>
              </a:rPr>
              <a:t>Keep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structure</a:t>
            </a:r>
            <a:r>
              <a:rPr lang="pl-PL" sz="2000" dirty="0">
                <a:latin typeface="Calibri" panose="020F0502020204030204" pitchFamily="34" charset="0"/>
              </a:rPr>
              <a:t> small, </a:t>
            </a:r>
            <a:r>
              <a:rPr lang="pl-PL" sz="2000" dirty="0" err="1">
                <a:latin typeface="Calibri" panose="020F0502020204030204" pitchFamily="34" charset="0"/>
              </a:rPr>
              <a:t>because</a:t>
            </a:r>
            <a:r>
              <a:rPr lang="pl-PL" sz="2000" dirty="0">
                <a:latin typeface="Calibri" panose="020F0502020204030204" pitchFamily="34" charset="0"/>
              </a:rPr>
              <a:t> CLR </a:t>
            </a:r>
            <a:r>
              <a:rPr lang="pl-PL" sz="2000" dirty="0" err="1">
                <a:latin typeface="Calibri" panose="020F0502020204030204" pitchFamily="34" charset="0"/>
              </a:rPr>
              <a:t>optimizes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operations</a:t>
            </a:r>
            <a:r>
              <a:rPr lang="pl-PL" sz="2000" dirty="0">
                <a:latin typeface="Calibri" panose="020F0502020204030204" pitchFamily="34" charset="0"/>
              </a:rPr>
              <a:t> on </a:t>
            </a:r>
            <a:r>
              <a:rPr lang="pl-PL" sz="2000" dirty="0" err="1">
                <a:latin typeface="Calibri" panose="020F0502020204030204" pitchFamily="34" charset="0"/>
              </a:rPr>
              <a:t>structures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below</a:t>
            </a:r>
            <a:r>
              <a:rPr lang="pl-PL" sz="2000" dirty="0">
                <a:latin typeface="Calibri" panose="020F0502020204030204" pitchFamily="34" charset="0"/>
              </a:rPr>
              <a:t> a </a:t>
            </a:r>
            <a:r>
              <a:rPr lang="pl-PL" sz="2000" dirty="0" err="1">
                <a:latin typeface="Calibri" panose="020F0502020204030204" pitchFamily="34" charset="0"/>
              </a:rPr>
              <a:t>certain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size</a:t>
            </a:r>
            <a:endParaRPr lang="pl-PL" sz="2000" dirty="0">
              <a:latin typeface="Calibri" panose="020F0502020204030204" pitchFamily="34" charset="0"/>
            </a:endParaRPr>
          </a:p>
          <a:p>
            <a:r>
              <a:rPr lang="pl-PL" sz="2000" dirty="0" err="1">
                <a:latin typeface="Calibri" panose="020F0502020204030204" pitchFamily="34" charset="0"/>
              </a:rPr>
              <a:t>If</a:t>
            </a:r>
            <a:r>
              <a:rPr lang="pl-PL" sz="2000" dirty="0">
                <a:latin typeface="Calibri" panose="020F0502020204030204" pitchFamily="34" charset="0"/>
              </a:rPr>
              <a:t> the </a:t>
            </a:r>
            <a:r>
              <a:rPr lang="pl-PL" sz="2000" dirty="0" err="1">
                <a:latin typeface="Calibri" panose="020F0502020204030204" pitchFamily="34" charset="0"/>
              </a:rPr>
              <a:t>size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is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bigger</a:t>
            </a:r>
            <a:r>
              <a:rPr lang="pl-PL" sz="2000" dirty="0">
                <a:latin typeface="Calibri" panose="020F0502020204030204" pitchFamily="34" charset="0"/>
              </a:rPr>
              <a:t>, JIT </a:t>
            </a:r>
            <a:r>
              <a:rPr lang="pl-PL" sz="2000" dirty="0" err="1">
                <a:latin typeface="Calibri" panose="020F0502020204030204" pitchFamily="34" charset="0"/>
              </a:rPr>
              <a:t>compiler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generates</a:t>
            </a:r>
            <a:r>
              <a:rPr lang="pl-PL" sz="2000" dirty="0">
                <a:latin typeface="Calibri" panose="020F0502020204030204" pitchFamily="34" charset="0"/>
              </a:rPr>
              <a:t> a lot of MOV </a:t>
            </a:r>
            <a:r>
              <a:rPr lang="pl-PL" sz="2000" dirty="0" err="1">
                <a:latin typeface="Calibri" panose="020F0502020204030204" pitchFamily="34" charset="0"/>
              </a:rPr>
              <a:t>instructions</a:t>
            </a:r>
            <a:r>
              <a:rPr lang="pl-PL" sz="2000" dirty="0">
                <a:latin typeface="Calibri" panose="020F0502020204030204" pitchFamily="34" charset="0"/>
              </a:rPr>
              <a:t>, </a:t>
            </a:r>
            <a:r>
              <a:rPr lang="pl-PL" sz="2000" dirty="0" err="1">
                <a:latin typeface="Calibri" panose="020F0502020204030204" pitchFamily="34" charset="0"/>
              </a:rPr>
              <a:t>what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en-IE" sz="2000" dirty="0">
                <a:latin typeface="Calibri" panose="020F0502020204030204" pitchFamily="34" charset="0"/>
              </a:rPr>
              <a:t>decrease</a:t>
            </a:r>
            <a:r>
              <a:rPr lang="pl-PL" sz="2000" dirty="0">
                <a:latin typeface="Calibri" panose="020F0502020204030204" pitchFamily="34" charset="0"/>
              </a:rPr>
              <a:t>s</a:t>
            </a:r>
            <a:r>
              <a:rPr lang="en-IE" sz="2000" dirty="0">
                <a:latin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</a:rPr>
              <a:t>the performance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629AA-6C20-48B5-A10F-BD07E14A31A1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err="1">
                <a:latin typeface="Calibri" panose="020F0502020204030204" pitchFamily="34" charset="0"/>
              </a:rPr>
              <a:t>Size</a:t>
            </a:r>
            <a:r>
              <a:rPr lang="pl-PL" sz="4000" dirty="0">
                <a:latin typeface="Calibri" panose="020F0502020204030204" pitchFamily="34" charset="0"/>
              </a:rPr>
              <a:t> </a:t>
            </a:r>
            <a:r>
              <a:rPr lang="pl-PL" sz="4000" dirty="0" err="1">
                <a:latin typeface="Calibri" panose="020F0502020204030204" pitchFamily="34" charset="0"/>
              </a:rPr>
              <a:t>matters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7E4631-3E86-405C-80FA-93A2E1C6D74F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35428" y="2383695"/>
            <a:ext cx="26125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2B91AF"/>
                </a:solidFill>
                <a:latin typeface="Consolas" panose="020B0609020204030204" pitchFamily="49" charset="0"/>
              </a:rPr>
              <a:t>TestStruct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pl-PL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X1;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pl-PL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X2;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pl-PL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X3;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pl-PL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X4;</a:t>
            </a:r>
          </a:p>
          <a:p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831772" y="25101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C.Run()</a:t>
            </a:r>
          </a:p>
          <a:p>
            <a:r>
              <a:rPr lang="da-DK" dirty="0"/>
              <a:t>    L0000: mov eax, 0x5</a:t>
            </a:r>
          </a:p>
          <a:p>
            <a:r>
              <a:rPr lang="da-DK" dirty="0"/>
              <a:t>    L0005: ret</a:t>
            </a:r>
          </a:p>
        </p:txBody>
      </p:sp>
    </p:spTree>
    <p:extLst>
      <p:ext uri="{BB962C8B-B14F-4D97-AF65-F5344CB8AC3E}">
        <p14:creationId xmlns:p14="http://schemas.microsoft.com/office/powerpoint/2010/main" val="6168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err="1">
                <a:latin typeface="Calibri" panose="020F0502020204030204" pitchFamily="34" charset="0"/>
              </a:rPr>
              <a:t>Size</a:t>
            </a:r>
            <a:r>
              <a:rPr lang="pl-PL" sz="4000" dirty="0">
                <a:latin typeface="Calibri" panose="020F0502020204030204" pitchFamily="34" charset="0"/>
              </a:rPr>
              <a:t> </a:t>
            </a:r>
            <a:r>
              <a:rPr lang="pl-PL" sz="4000" dirty="0" err="1">
                <a:latin typeface="Calibri" panose="020F0502020204030204" pitchFamily="34" charset="0"/>
              </a:rPr>
              <a:t>matters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7E4631-3E86-405C-80FA-93A2E1C6D74F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35428" y="2383695"/>
            <a:ext cx="26125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2B91AF"/>
                </a:solidFill>
                <a:latin typeface="Consolas" panose="020B0609020204030204" pitchFamily="49" charset="0"/>
              </a:rPr>
              <a:t>TestStruct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pl-PL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X1;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pl-PL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X2;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pl-PL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X3;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pl-PL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X4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GB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pl-PL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5</a:t>
            </a:r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744687" y="1690914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400" dirty="0"/>
              <a:t>C.Run()</a:t>
            </a:r>
          </a:p>
          <a:p>
            <a:r>
              <a:rPr lang="da-DK" sz="1400" dirty="0"/>
              <a:t>    L0000: push edi</a:t>
            </a:r>
          </a:p>
          <a:p>
            <a:r>
              <a:rPr lang="da-DK" sz="1400" dirty="0"/>
              <a:t>    L0001: push esi</a:t>
            </a:r>
          </a:p>
          <a:p>
            <a:r>
              <a:rPr lang="da-DK" sz="1400" dirty="0"/>
              <a:t>    L0002: sub esp, 0x14</a:t>
            </a:r>
          </a:p>
          <a:p>
            <a:r>
              <a:rPr lang="da-DK" sz="1400" dirty="0"/>
              <a:t>    L0005: mov esi, ecx</a:t>
            </a:r>
          </a:p>
          <a:p>
            <a:r>
              <a:rPr lang="da-DK" sz="1400" dirty="0"/>
              <a:t>    L0007: lea edi, [esp]</a:t>
            </a:r>
          </a:p>
          <a:p>
            <a:r>
              <a:rPr lang="da-DK" sz="1400" dirty="0"/>
              <a:t>    L000a: mov ecx, 0x5</a:t>
            </a:r>
          </a:p>
          <a:p>
            <a:r>
              <a:rPr lang="da-DK" sz="1400" dirty="0"/>
              <a:t>    L000f: xor eax, eax</a:t>
            </a:r>
          </a:p>
          <a:p>
            <a:r>
              <a:rPr lang="da-DK" sz="1400" dirty="0"/>
              <a:t>    L0011: rep stosd</a:t>
            </a:r>
          </a:p>
          <a:p>
            <a:r>
              <a:rPr lang="da-DK" sz="1400" dirty="0"/>
              <a:t>    L0013: mov ecx, esi</a:t>
            </a:r>
          </a:p>
          <a:p>
            <a:r>
              <a:rPr lang="da-DK" sz="1400" dirty="0"/>
              <a:t>    L0015: lea edi, [esp]</a:t>
            </a:r>
          </a:p>
          <a:p>
            <a:r>
              <a:rPr lang="da-DK" sz="1400" dirty="0"/>
              <a:t>    L0018: xor eax, eax</a:t>
            </a:r>
          </a:p>
          <a:p>
            <a:r>
              <a:rPr lang="da-DK" sz="1400" dirty="0"/>
              <a:t>    L001a: xorps xmm0, xmm0</a:t>
            </a:r>
          </a:p>
          <a:p>
            <a:r>
              <a:rPr lang="da-DK" sz="1400" dirty="0"/>
              <a:t>    L001d: movq [edi], xmm0</a:t>
            </a:r>
          </a:p>
          <a:p>
            <a:r>
              <a:rPr lang="da-DK" sz="1400" dirty="0"/>
              <a:t>    L0021: movq [edi+0x8], xmm0</a:t>
            </a:r>
          </a:p>
          <a:p>
            <a:r>
              <a:rPr lang="da-DK" sz="1400" dirty="0"/>
              <a:t>    L0026: add edi, 0x10</a:t>
            </a:r>
          </a:p>
          <a:p>
            <a:r>
              <a:rPr lang="da-DK" sz="1400" dirty="0"/>
              <a:t>    L0029: stosd</a:t>
            </a:r>
          </a:p>
          <a:p>
            <a:r>
              <a:rPr lang="da-DK" sz="1400" dirty="0"/>
              <a:t>    L002a: mov dword [esp], 0x5</a:t>
            </a:r>
          </a:p>
          <a:p>
            <a:r>
              <a:rPr lang="da-DK" sz="1400" dirty="0"/>
              <a:t>    L0031: mov eax, [esp]</a:t>
            </a:r>
          </a:p>
          <a:p>
            <a:r>
              <a:rPr lang="da-DK" sz="1400" dirty="0"/>
              <a:t>    L0034: add esp, 0x14</a:t>
            </a:r>
          </a:p>
          <a:p>
            <a:r>
              <a:rPr lang="da-DK" sz="1400" dirty="0"/>
              <a:t>    L0037: pop esi</a:t>
            </a:r>
          </a:p>
          <a:p>
            <a:r>
              <a:rPr lang="da-DK" sz="1400" dirty="0"/>
              <a:t>    L0038: pop edi</a:t>
            </a:r>
          </a:p>
          <a:p>
            <a:r>
              <a:rPr lang="da-DK" sz="1400" dirty="0"/>
              <a:t>    L0039: ret</a:t>
            </a:r>
          </a:p>
        </p:txBody>
      </p:sp>
    </p:spTree>
    <p:extLst>
      <p:ext uri="{BB962C8B-B14F-4D97-AF65-F5344CB8AC3E}">
        <p14:creationId xmlns:p14="http://schemas.microsoft.com/office/powerpoint/2010/main" val="33324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err="1">
                <a:latin typeface="Calibri" panose="020F0502020204030204" pitchFamily="34" charset="0"/>
              </a:rPr>
              <a:t>Passing</a:t>
            </a:r>
            <a:r>
              <a:rPr lang="pl-PL" sz="4000" dirty="0">
                <a:latin typeface="Calibri" panose="020F0502020204030204" pitchFamily="34" charset="0"/>
              </a:rPr>
              <a:t> </a:t>
            </a:r>
            <a:r>
              <a:rPr lang="pl-PL" sz="4000" dirty="0" err="1">
                <a:latin typeface="Calibri" panose="020F0502020204030204" pitchFamily="34" charset="0"/>
              </a:rPr>
              <a:t>structure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92432-C1F0-42EA-9961-00C529B49A5A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3D5A6-0A4D-4D14-82D3-798BB36CFA9C}"/>
              </a:ext>
            </a:extLst>
          </p:cNvPr>
          <p:cNvSpPr/>
          <p:nvPr/>
        </p:nvSpPr>
        <p:spPr>
          <a:xfrm>
            <a:off x="603681" y="2002748"/>
            <a:ext cx="90996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private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static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double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7D9A"/>
                </a:solidFill>
                <a:latin typeface="Consolas" panose="020B0609020204030204" pitchFamily="49" charset="0"/>
              </a:rPr>
              <a:t>CalculateDistance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(</a:t>
            </a:r>
            <a:r>
              <a:rPr lang="pl-PL" dirty="0">
                <a:solidFill>
                  <a:srgbClr val="007D9A"/>
                </a:solidFill>
                <a:latin typeface="Consolas" panose="020B0609020204030204" pitchFamily="49" charset="0"/>
              </a:rPr>
              <a:t>Point3D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point1, </a:t>
            </a:r>
            <a:r>
              <a:rPr lang="pl-PL" dirty="0">
                <a:solidFill>
                  <a:srgbClr val="007D9A"/>
                </a:solidFill>
                <a:latin typeface="Consolas" panose="020B0609020204030204" pitchFamily="49" charset="0"/>
              </a:rPr>
              <a:t>Point3D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point2) 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{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pPr lvl="1"/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double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x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= point1.X - point2.X; 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pPr lvl="1"/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double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y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= point1.Y - point2.Y;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pPr lvl="1"/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double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z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= point1.Z - point2.Z; 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101FD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return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222222"/>
                </a:solidFill>
                <a:latin typeface="Consolas" panose="020B0609020204030204" pitchFamily="49" charset="0"/>
              </a:rPr>
              <a:t>Math.Sqrt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(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x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*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x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+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y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*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y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+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z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*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z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); 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}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6F0EA1-0814-49CB-A43A-759FDEEE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493776"/>
            <a:ext cx="8596668" cy="1569674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007D9A"/>
                </a:solidFill>
                <a:latin typeface="Consolas" panose="020B0609020204030204" pitchFamily="49" charset="0"/>
              </a:rPr>
              <a:t>Point3D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contains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three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doubles</a:t>
            </a:r>
            <a:r>
              <a:rPr lang="pl-PL" sz="2000" dirty="0">
                <a:latin typeface="Calibri" panose="020F0502020204030204" pitchFamily="34" charset="0"/>
              </a:rPr>
              <a:t>. </a:t>
            </a:r>
            <a:r>
              <a:rPr lang="pl-PL" sz="2000" dirty="0" err="1">
                <a:latin typeface="Calibri" panose="020F0502020204030204" pitchFamily="34" charset="0"/>
              </a:rPr>
              <a:t>Double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has</a:t>
            </a:r>
            <a:r>
              <a:rPr lang="pl-PL" sz="2000" dirty="0">
                <a:latin typeface="Calibri" panose="020F0502020204030204" pitchFamily="34" charset="0"/>
              </a:rPr>
              <a:t> 8 bytes, </a:t>
            </a:r>
            <a:r>
              <a:rPr lang="pl-PL" sz="2000" dirty="0" err="1">
                <a:latin typeface="Calibri" panose="020F0502020204030204" pitchFamily="34" charset="0"/>
              </a:rPr>
              <a:t>so</a:t>
            </a:r>
            <a:r>
              <a:rPr lang="pl-PL" sz="2000" dirty="0">
                <a:latin typeface="Calibri" panose="020F0502020204030204" pitchFamily="34" charset="0"/>
              </a:rPr>
              <a:t> the </a:t>
            </a:r>
            <a:r>
              <a:rPr lang="pl-PL" sz="2000" dirty="0" err="1">
                <a:latin typeface="Calibri" panose="020F0502020204030204" pitchFamily="34" charset="0"/>
              </a:rPr>
              <a:t>whole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structure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holds</a:t>
            </a:r>
            <a:r>
              <a:rPr lang="pl-PL" sz="2000" dirty="0">
                <a:latin typeface="Calibri" panose="020F0502020204030204" pitchFamily="34" charset="0"/>
              </a:rPr>
              <a:t> 24 bytes. </a:t>
            </a:r>
          </a:p>
          <a:p>
            <a:r>
              <a:rPr lang="pl-PL" sz="2000" dirty="0" err="1">
                <a:latin typeface="Calibri" panose="020F0502020204030204" pitchFamily="34" charset="0"/>
              </a:rPr>
              <a:t>Passing</a:t>
            </a:r>
            <a:r>
              <a:rPr lang="pl-PL" sz="2000" dirty="0">
                <a:latin typeface="Calibri" panose="020F0502020204030204" pitchFamily="34" charset="0"/>
              </a:rPr>
              <a:t> point1 and point2 </a:t>
            </a:r>
            <a:r>
              <a:rPr lang="pl-PL" sz="2000" dirty="0" err="1">
                <a:latin typeface="Calibri" panose="020F0502020204030204" pitchFamily="34" charset="0"/>
              </a:rPr>
              <a:t>requires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copying</a:t>
            </a:r>
            <a:r>
              <a:rPr lang="pl-PL" sz="2000" dirty="0">
                <a:latin typeface="Calibri" panose="020F0502020204030204" pitchFamily="34" charset="0"/>
              </a:rPr>
              <a:t> 48 bytes</a:t>
            </a:r>
            <a:endParaRPr lang="en-I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err="1">
                <a:latin typeface="Calibri" panose="020F0502020204030204" pitchFamily="34" charset="0"/>
              </a:rPr>
              <a:t>Passing</a:t>
            </a:r>
            <a:r>
              <a:rPr lang="pl-PL" sz="4000" dirty="0">
                <a:latin typeface="Calibri" panose="020F0502020204030204" pitchFamily="34" charset="0"/>
              </a:rPr>
              <a:t> </a:t>
            </a:r>
            <a:r>
              <a:rPr lang="pl-PL" sz="4000" dirty="0" err="1">
                <a:latin typeface="Calibri" panose="020F0502020204030204" pitchFamily="34" charset="0"/>
              </a:rPr>
              <a:t>structure</a:t>
            </a:r>
            <a:r>
              <a:rPr lang="pl-PL" sz="4000" dirty="0">
                <a:latin typeface="Calibri" panose="020F0502020204030204" pitchFamily="34" charset="0"/>
              </a:rPr>
              <a:t> by ref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92432-C1F0-42EA-9961-00C529B49A5A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3D5A6-0A4D-4D14-82D3-798BB36CFA9C}"/>
              </a:ext>
            </a:extLst>
          </p:cNvPr>
          <p:cNvSpPr/>
          <p:nvPr/>
        </p:nvSpPr>
        <p:spPr>
          <a:xfrm>
            <a:off x="603681" y="2002748"/>
            <a:ext cx="9099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private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static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double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7D9A"/>
                </a:solidFill>
                <a:latin typeface="Consolas" panose="020B0609020204030204" pitchFamily="49" charset="0"/>
              </a:rPr>
              <a:t>CalculateDistance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(</a:t>
            </a:r>
            <a:r>
              <a:rPr lang="pl-PL" dirty="0">
                <a:solidFill>
                  <a:srgbClr val="0101FD"/>
                </a:solidFill>
                <a:latin typeface="Consolas" panose="020B0609020204030204" pitchFamily="49" charset="0"/>
              </a:rPr>
              <a:t>ref</a:t>
            </a:r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7D9A"/>
                </a:solidFill>
                <a:latin typeface="Consolas" panose="020B0609020204030204" pitchFamily="49" charset="0"/>
              </a:rPr>
              <a:t>Point3D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point1, </a:t>
            </a:r>
            <a:r>
              <a:rPr lang="pl-PL" dirty="0">
                <a:solidFill>
                  <a:srgbClr val="0101FD"/>
                </a:solidFill>
                <a:latin typeface="Consolas" panose="020B0609020204030204" pitchFamily="49" charset="0"/>
              </a:rPr>
              <a:t>ref </a:t>
            </a:r>
            <a:r>
              <a:rPr lang="pl-PL" dirty="0">
                <a:solidFill>
                  <a:srgbClr val="007D9A"/>
                </a:solidFill>
                <a:latin typeface="Consolas" panose="020B0609020204030204" pitchFamily="49" charset="0"/>
              </a:rPr>
              <a:t>Point3D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point2) 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{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pPr lvl="1"/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double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x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= point1.X - point2.X; 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pPr lvl="1"/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double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y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= point1.Y - point2.Y;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pPr lvl="1"/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double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z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= point1.Z - point2.Z; 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101FD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return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222222"/>
                </a:solidFill>
                <a:latin typeface="Consolas" panose="020B0609020204030204" pitchFamily="49" charset="0"/>
              </a:rPr>
              <a:t>Math.Sqrt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(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x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*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x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+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y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*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y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+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z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*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z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); 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}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6F0EA1-0814-49CB-A43A-759FDEEE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88071"/>
            <a:ext cx="8596668" cy="1569674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Calibri" panose="020F0502020204030204" pitchFamily="34" charset="0"/>
              </a:rPr>
              <a:t>By </a:t>
            </a:r>
            <a:r>
              <a:rPr lang="pl-PL" sz="2000" dirty="0" err="1">
                <a:latin typeface="Calibri" panose="020F0502020204030204" pitchFamily="34" charset="0"/>
              </a:rPr>
              <a:t>passing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structure</a:t>
            </a:r>
            <a:r>
              <a:rPr lang="pl-PL" sz="2000" dirty="0">
                <a:latin typeface="Calibri" panose="020F0502020204030204" pitchFamily="34" charset="0"/>
              </a:rPr>
              <a:t> by </a:t>
            </a:r>
            <a:r>
              <a:rPr lang="pl-PL" sz="2000" dirty="0" err="1">
                <a:latin typeface="Calibri" panose="020F0502020204030204" pitchFamily="34" charset="0"/>
              </a:rPr>
              <a:t>reference</a:t>
            </a:r>
            <a:r>
              <a:rPr lang="pl-PL" sz="2000" dirty="0">
                <a:latin typeface="Calibri" panose="020F0502020204030204" pitchFamily="34" charset="0"/>
              </a:rPr>
              <a:t>, </a:t>
            </a:r>
            <a:r>
              <a:rPr lang="pl-PL" sz="2000" dirty="0" err="1">
                <a:latin typeface="Calibri" panose="020F0502020204030204" pitchFamily="34" charset="0"/>
              </a:rPr>
              <a:t>you</a:t>
            </a:r>
            <a:r>
              <a:rPr lang="pl-PL" sz="2000" dirty="0">
                <a:latin typeface="Calibri" panose="020F0502020204030204" pitchFamily="34" charset="0"/>
              </a:rPr>
              <a:t> pass 4 </a:t>
            </a:r>
            <a:r>
              <a:rPr lang="pl-PL" sz="2000" dirty="0" err="1">
                <a:latin typeface="Calibri" panose="020F0502020204030204" pitchFamily="34" charset="0"/>
              </a:rPr>
              <a:t>or</a:t>
            </a:r>
            <a:r>
              <a:rPr lang="pl-PL" sz="2000" dirty="0">
                <a:latin typeface="Calibri" panose="020F0502020204030204" pitchFamily="34" charset="0"/>
              </a:rPr>
              <a:t> 8 bytes to the </a:t>
            </a:r>
            <a:r>
              <a:rPr lang="pl-PL" sz="2000" dirty="0" err="1">
                <a:latin typeface="Calibri" panose="020F0502020204030204" pitchFamily="34" charset="0"/>
              </a:rPr>
              <a:t>arguments</a:t>
            </a:r>
            <a:r>
              <a:rPr lang="pl-PL" sz="2000" dirty="0">
                <a:latin typeface="Calibri" panose="020F0502020204030204" pitchFamily="34" charset="0"/>
              </a:rPr>
              <a:t>, </a:t>
            </a:r>
            <a:r>
              <a:rPr lang="pl-PL" sz="2000" dirty="0" err="1">
                <a:latin typeface="Calibri" panose="020F0502020204030204" pitchFamily="34" charset="0"/>
              </a:rPr>
              <a:t>depending</a:t>
            </a:r>
            <a:r>
              <a:rPr lang="pl-PL" sz="2000" dirty="0">
                <a:latin typeface="Calibri" panose="020F0502020204030204" pitchFamily="34" charset="0"/>
              </a:rPr>
              <a:t> on the </a:t>
            </a:r>
            <a:r>
              <a:rPr lang="pl-PL" sz="2000" dirty="0" err="1">
                <a:latin typeface="Calibri" panose="020F0502020204030204" pitchFamily="34" charset="0"/>
              </a:rPr>
              <a:t>architecture</a:t>
            </a:r>
            <a:r>
              <a:rPr lang="pl-PL" sz="2000" dirty="0">
                <a:latin typeface="Calibri" panose="020F0502020204030204" pitchFamily="34" charset="0"/>
              </a:rPr>
              <a:t> of the </a:t>
            </a:r>
            <a:r>
              <a:rPr lang="pl-PL" sz="2000" dirty="0" err="1">
                <a:latin typeface="Calibri" panose="020F0502020204030204" pitchFamily="34" charset="0"/>
              </a:rPr>
              <a:t>machine</a:t>
            </a:r>
            <a:r>
              <a:rPr lang="pl-PL" sz="2000" dirty="0">
                <a:latin typeface="Calibri" panose="020F0502020204030204" pitchFamily="34" charset="0"/>
              </a:rPr>
              <a:t>. </a:t>
            </a:r>
          </a:p>
          <a:p>
            <a:r>
              <a:rPr lang="pl-PL" sz="2000" dirty="0">
                <a:latin typeface="Calibri" panose="020F0502020204030204" pitchFamily="34" charset="0"/>
              </a:rPr>
              <a:t>But… </a:t>
            </a:r>
            <a:r>
              <a:rPr lang="pl-PL" sz="2000" dirty="0" err="1">
                <a:latin typeface="Calibri" panose="020F0502020204030204" pitchFamily="34" charset="0"/>
              </a:rPr>
              <a:t>You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can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modify</a:t>
            </a:r>
            <a:r>
              <a:rPr lang="pl-PL" sz="2000" dirty="0">
                <a:latin typeface="Calibri" panose="020F0502020204030204" pitchFamily="34" charset="0"/>
              </a:rPr>
              <a:t> the </a:t>
            </a:r>
            <a:r>
              <a:rPr lang="pl-PL" sz="2000" dirty="0" err="1">
                <a:latin typeface="Calibri" panose="020F0502020204030204" pitchFamily="34" charset="0"/>
              </a:rPr>
              <a:t>values</a:t>
            </a:r>
            <a:endParaRPr lang="en-I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4B9BCA-F3A1-4A59-B215-530E138B6025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70" y="0"/>
            <a:ext cx="12289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22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err="1">
                <a:latin typeface="Calibri" panose="020F0502020204030204" pitchFamily="34" charset="0"/>
              </a:rPr>
              <a:t>Passing</a:t>
            </a:r>
            <a:r>
              <a:rPr lang="pl-PL" sz="4000" dirty="0">
                <a:latin typeface="Calibri" panose="020F0502020204030204" pitchFamily="34" charset="0"/>
              </a:rPr>
              <a:t> </a:t>
            </a:r>
            <a:r>
              <a:rPr lang="pl-PL" sz="4000" dirty="0" err="1">
                <a:latin typeface="Calibri" panose="020F0502020204030204" pitchFamily="34" charset="0"/>
              </a:rPr>
              <a:t>structure</a:t>
            </a:r>
            <a:r>
              <a:rPr lang="pl-PL" sz="4000" dirty="0">
                <a:latin typeface="Calibri" panose="020F0502020204030204" pitchFamily="34" charset="0"/>
              </a:rPr>
              <a:t> by in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92432-C1F0-42EA-9961-00C529B49A5A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3D5A6-0A4D-4D14-82D3-798BB36CFA9C}"/>
              </a:ext>
            </a:extLst>
          </p:cNvPr>
          <p:cNvSpPr/>
          <p:nvPr/>
        </p:nvSpPr>
        <p:spPr>
          <a:xfrm>
            <a:off x="603681" y="2002748"/>
            <a:ext cx="9099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private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static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double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7D9A"/>
                </a:solidFill>
                <a:latin typeface="Consolas" panose="020B0609020204030204" pitchFamily="49" charset="0"/>
              </a:rPr>
              <a:t>CalculateDistance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(</a:t>
            </a:r>
            <a:r>
              <a:rPr lang="pl-PL" dirty="0">
                <a:solidFill>
                  <a:srgbClr val="0101FD"/>
                </a:solidFill>
                <a:latin typeface="Consolas" panose="020B0609020204030204" pitchFamily="49" charset="0"/>
              </a:rPr>
              <a:t>in</a:t>
            </a:r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7D9A"/>
                </a:solidFill>
                <a:latin typeface="Consolas" panose="020B0609020204030204" pitchFamily="49" charset="0"/>
              </a:rPr>
              <a:t>Point3D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point1, </a:t>
            </a:r>
            <a:r>
              <a:rPr lang="pl-PL" dirty="0">
                <a:solidFill>
                  <a:srgbClr val="0101FD"/>
                </a:solidFill>
                <a:latin typeface="Consolas" panose="020B0609020204030204" pitchFamily="49" charset="0"/>
              </a:rPr>
              <a:t>in </a:t>
            </a:r>
            <a:r>
              <a:rPr lang="pl-PL" dirty="0">
                <a:solidFill>
                  <a:srgbClr val="007D9A"/>
                </a:solidFill>
                <a:latin typeface="Consolas" panose="020B0609020204030204" pitchFamily="49" charset="0"/>
              </a:rPr>
              <a:t>Point3D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point2) 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{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pPr lvl="1"/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double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x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= point1.X - point2.X; 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pPr lvl="1"/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double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y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= point1.Y - point2.Y;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pPr lvl="1"/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double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z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= point1.Z - point2.Z; 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101FD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101FD"/>
                </a:solidFill>
                <a:latin typeface="Consolas" panose="020B0609020204030204" pitchFamily="49" charset="0"/>
              </a:rPr>
              <a:t>return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222222"/>
                </a:solidFill>
                <a:latin typeface="Consolas" panose="020B0609020204030204" pitchFamily="49" charset="0"/>
              </a:rPr>
              <a:t>Math.Sqrt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(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x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*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x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+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y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*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y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+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z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 * </a:t>
            </a:r>
            <a:r>
              <a:rPr lang="pl-PL" dirty="0">
                <a:solidFill>
                  <a:srgbClr val="222222"/>
                </a:solidFill>
                <a:latin typeface="Consolas" panose="020B0609020204030204" pitchFamily="49" charset="0"/>
              </a:rPr>
              <a:t>z</a:t>
            </a:r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); </a:t>
            </a:r>
            <a:endParaRPr lang="pl-PL" dirty="0">
              <a:solidFill>
                <a:srgbClr val="222222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222222"/>
                </a:solidFill>
                <a:latin typeface="Consolas" panose="020B0609020204030204" pitchFamily="49" charset="0"/>
              </a:rPr>
              <a:t>}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6F0EA1-0814-49CB-A43A-759FDEEE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88071"/>
            <a:ext cx="8596668" cy="1569674"/>
          </a:xfrm>
        </p:spPr>
        <p:txBody>
          <a:bodyPr>
            <a:normAutofit/>
          </a:bodyPr>
          <a:lstStyle/>
          <a:p>
            <a:r>
              <a:rPr lang="pl-PL" sz="2000" dirty="0" err="1">
                <a:latin typeface="Calibri" panose="020F0502020204030204" pitchFamily="34" charset="0"/>
              </a:rPr>
              <a:t>Allows</a:t>
            </a:r>
            <a:r>
              <a:rPr lang="pl-PL" sz="2000" dirty="0">
                <a:latin typeface="Calibri" panose="020F0502020204030204" pitchFamily="34" charset="0"/>
              </a:rPr>
              <a:t> to pass </a:t>
            </a:r>
            <a:r>
              <a:rPr lang="pl-PL" sz="2000" dirty="0" err="1">
                <a:latin typeface="Calibri" panose="020F0502020204030204" pitchFamily="34" charset="0"/>
              </a:rPr>
              <a:t>structure</a:t>
            </a:r>
            <a:r>
              <a:rPr lang="pl-PL" sz="2000" dirty="0">
                <a:latin typeface="Calibri" panose="020F0502020204030204" pitchFamily="34" charset="0"/>
              </a:rPr>
              <a:t> by </a:t>
            </a:r>
            <a:r>
              <a:rPr lang="pl-PL" sz="2000" dirty="0" err="1">
                <a:latin typeface="Calibri" panose="020F0502020204030204" pitchFamily="34" charset="0"/>
              </a:rPr>
              <a:t>reference</a:t>
            </a:r>
            <a:r>
              <a:rPr lang="pl-PL" sz="2000" dirty="0">
                <a:latin typeface="Calibri" panose="020F0502020204030204" pitchFamily="34" charset="0"/>
              </a:rPr>
              <a:t> and </a:t>
            </a:r>
            <a:r>
              <a:rPr lang="pl-PL" sz="2000" dirty="0" err="1">
                <a:latin typeface="Calibri" panose="020F0502020204030204" pitchFamily="34" charset="0"/>
              </a:rPr>
              <a:t>block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any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modification</a:t>
            </a:r>
            <a:endParaRPr lang="pl-PL" sz="2000" dirty="0">
              <a:latin typeface="Calibri" panose="020F0502020204030204" pitchFamily="34" charset="0"/>
            </a:endParaRPr>
          </a:p>
          <a:p>
            <a:r>
              <a:rPr lang="pl-PL" dirty="0">
                <a:solidFill>
                  <a:srgbClr val="0101FD"/>
                </a:solidFill>
                <a:latin typeface="Consolas" panose="020B0609020204030204" pitchFamily="49" charset="0"/>
              </a:rPr>
              <a:t>in</a:t>
            </a:r>
            <a:r>
              <a:rPr lang="pl-PL" dirty="0"/>
              <a:t> </a:t>
            </a:r>
            <a:r>
              <a:rPr lang="en-IE" dirty="0"/>
              <a:t>modifier may be applied to any member that takes parameters: methods, delegates, lambdas, local functions, indexers, operators</a:t>
            </a:r>
            <a:endParaRPr lang="pl-PL" dirty="0"/>
          </a:p>
          <a:p>
            <a:r>
              <a:rPr lang="pl-PL" sz="2000" dirty="0" err="1">
                <a:latin typeface="Calibri" panose="020F0502020204030204" pitchFamily="34" charset="0"/>
              </a:rPr>
              <a:t>Available</a:t>
            </a:r>
            <a:r>
              <a:rPr lang="pl-PL" sz="2000" dirty="0">
                <a:latin typeface="Calibri" panose="020F0502020204030204" pitchFamily="34" charset="0"/>
              </a:rPr>
              <a:t> in C# 7.2</a:t>
            </a:r>
            <a:endParaRPr lang="en-I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err="1">
                <a:latin typeface="Calibri" panose="020F0502020204030204" pitchFamily="34" charset="0"/>
              </a:rPr>
              <a:t>Passing</a:t>
            </a:r>
            <a:r>
              <a:rPr lang="pl-PL" sz="4000" dirty="0">
                <a:latin typeface="Calibri" panose="020F0502020204030204" pitchFamily="34" charset="0"/>
              </a:rPr>
              <a:t> </a:t>
            </a:r>
            <a:r>
              <a:rPr lang="pl-PL" sz="4000" dirty="0" err="1">
                <a:latin typeface="Calibri" panose="020F0502020204030204" pitchFamily="34" charset="0"/>
              </a:rPr>
              <a:t>structure</a:t>
            </a:r>
            <a:r>
              <a:rPr lang="pl-PL" sz="4000" dirty="0">
                <a:latin typeface="Calibri" panose="020F0502020204030204" pitchFamily="34" charset="0"/>
              </a:rPr>
              <a:t> by in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92432-C1F0-42EA-9961-00C529B49A5A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77" y="2456769"/>
            <a:ext cx="11029950" cy="277177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462122" y="5228544"/>
            <a:ext cx="5006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https://github.com/aspnet/SignalR/pull/1900</a:t>
            </a:r>
          </a:p>
        </p:txBody>
      </p:sp>
    </p:spTree>
    <p:extLst>
      <p:ext uri="{BB962C8B-B14F-4D97-AF65-F5344CB8AC3E}">
        <p14:creationId xmlns:p14="http://schemas.microsoft.com/office/powerpoint/2010/main" val="1688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err="1">
                <a:latin typeface="Calibri" panose="020F0502020204030204" pitchFamily="34" charset="0"/>
              </a:rPr>
              <a:t>Inheritance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pl-PL" sz="2000" dirty="0" err="1">
                <a:latin typeface="Calibri" panose="020F0502020204030204" pitchFamily="34" charset="0"/>
              </a:rPr>
              <a:t>You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</a:rPr>
              <a:t>cannot</a:t>
            </a:r>
            <a:r>
              <a:rPr lang="pl-PL" sz="2000" b="1" dirty="0">
                <a:latin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</a:rPr>
              <a:t>inherit</a:t>
            </a:r>
            <a:r>
              <a:rPr lang="pl-PL" sz="2000" dirty="0">
                <a:latin typeface="Calibri" panose="020F0502020204030204" pitchFamily="34" charset="0"/>
              </a:rPr>
              <a:t> from </a:t>
            </a:r>
            <a:r>
              <a:rPr lang="pl-PL" sz="2000" dirty="0" err="1">
                <a:latin typeface="Calibri" panose="020F0502020204030204" pitchFamily="34" charset="0"/>
              </a:rPr>
              <a:t>structure</a:t>
            </a:r>
            <a:endParaRPr lang="pl-PL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r>
              <a:rPr lang="pl-PL" sz="2000" dirty="0" err="1">
                <a:latin typeface="Calibri" panose="020F0502020204030204" pitchFamily="34" charset="0"/>
              </a:rPr>
              <a:t>All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structs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</a:rPr>
              <a:t>are</a:t>
            </a:r>
            <a:r>
              <a:rPr lang="pl-PL" sz="2000" b="1" dirty="0">
                <a:latin typeface="Calibri" panose="020F0502020204030204" pitchFamily="34" charset="0"/>
              </a:rPr>
              <a:t> </a:t>
            </a:r>
            <a:r>
              <a:rPr lang="en-IE" sz="2000" b="1" dirty="0">
                <a:latin typeface="Calibri" panose="020F0502020204030204" pitchFamily="34" charset="0"/>
              </a:rPr>
              <a:t>derived</a:t>
            </a:r>
            <a:r>
              <a:rPr lang="pl-PL" sz="2000" dirty="0">
                <a:latin typeface="Calibri" panose="020F0502020204030204" pitchFamily="34" charset="0"/>
              </a:rPr>
              <a:t> from </a:t>
            </a:r>
            <a:r>
              <a:rPr lang="pl-PL" sz="2000" dirty="0" err="1">
                <a:latin typeface="Calibri" panose="020F0502020204030204" pitchFamily="34" charset="0"/>
              </a:rPr>
              <a:t>class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System.ValueType</a:t>
            </a:r>
            <a:endParaRPr lang="pl-PL" sz="2000" dirty="0">
              <a:latin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</a:rPr>
              <a:t>Class </a:t>
            </a:r>
            <a:r>
              <a:rPr lang="pl-PL" sz="2000" dirty="0" err="1">
                <a:latin typeface="Calibri" panose="020F0502020204030204" pitchFamily="34" charset="0"/>
              </a:rPr>
              <a:t>System.ValueType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derives</a:t>
            </a:r>
            <a:r>
              <a:rPr lang="pl-PL" sz="2000" dirty="0">
                <a:latin typeface="Calibri" panose="020F0502020204030204" pitchFamily="34" charset="0"/>
              </a:rPr>
              <a:t> from </a:t>
            </a:r>
            <a:r>
              <a:rPr lang="pl-PL" sz="2000" dirty="0" err="1">
                <a:latin typeface="Calibri" panose="020F0502020204030204" pitchFamily="34" charset="0"/>
              </a:rPr>
              <a:t>System.Object</a:t>
            </a:r>
            <a:endParaRPr lang="pl-PL" sz="2000" dirty="0"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ED4AAC-9079-46C6-8505-DF1C977EA913}"/>
              </a:ext>
            </a:extLst>
          </p:cNvPr>
          <p:cNvSpPr/>
          <p:nvPr/>
        </p:nvSpPr>
        <p:spPr>
          <a:xfrm>
            <a:off x="677334" y="2615733"/>
            <a:ext cx="9419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endParaRPr lang="en-I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X {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override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GetHashCode() =&gt;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31515"/>
                </a:solidFill>
                <a:latin typeface="Consolas" panose="020B0609020204030204" pitchFamily="49" charset="0"/>
              </a:rPr>
              <a:t>“4Developers"</a:t>
            </a:r>
            <a:r>
              <a:rPr lang="en-IE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GetHashCode();</a:t>
            </a: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I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A37368-20BC-421E-9FC7-231488644DD7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latin typeface="Calibri" panose="020F0502020204030204" pitchFamily="34" charset="0"/>
              </a:rPr>
              <a:t>Boxing and </a:t>
            </a:r>
            <a:r>
              <a:rPr lang="pl-PL" sz="4000" dirty="0" err="1">
                <a:latin typeface="Calibri" panose="020F0502020204030204" pitchFamily="34" charset="0"/>
              </a:rPr>
              <a:t>unboxing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</a:rPr>
              <a:t>Boxing </a:t>
            </a:r>
            <a:r>
              <a:rPr lang="pl-PL" sz="2000" dirty="0" err="1">
                <a:latin typeface="Calibri" panose="020F0502020204030204" pitchFamily="34" charset="0"/>
              </a:rPr>
              <a:t>is</a:t>
            </a:r>
            <a:r>
              <a:rPr lang="pl-PL" sz="2000" dirty="0">
                <a:latin typeface="Calibri" panose="020F0502020204030204" pitchFamily="34" charset="0"/>
              </a:rPr>
              <a:t> a proces of </a:t>
            </a:r>
            <a:r>
              <a:rPr lang="pl-PL" sz="2000" dirty="0" err="1">
                <a:latin typeface="Calibri" panose="020F0502020204030204" pitchFamily="34" charset="0"/>
              </a:rPr>
              <a:t>converting</a:t>
            </a:r>
            <a:r>
              <a:rPr lang="pl-PL" sz="2000" dirty="0">
                <a:latin typeface="Calibri" panose="020F0502020204030204" pitchFamily="34" charset="0"/>
              </a:rPr>
              <a:t> Value </a:t>
            </a:r>
            <a:r>
              <a:rPr lang="pl-PL" sz="2000" dirty="0" err="1">
                <a:latin typeface="Calibri" panose="020F0502020204030204" pitchFamily="34" charset="0"/>
              </a:rPr>
              <a:t>Type</a:t>
            </a:r>
            <a:r>
              <a:rPr lang="pl-PL" sz="2000" dirty="0">
                <a:latin typeface="Calibri" panose="020F0502020204030204" pitchFamily="34" charset="0"/>
              </a:rPr>
              <a:t> to the </a:t>
            </a:r>
            <a:r>
              <a:rPr lang="pl-PL" sz="2000" dirty="0" err="1">
                <a:latin typeface="Calibri" panose="020F0502020204030204" pitchFamily="34" charset="0"/>
              </a:rPr>
              <a:t>reference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type</a:t>
            </a:r>
            <a:r>
              <a:rPr lang="pl-PL" sz="2000" dirty="0">
                <a:latin typeface="Calibri" panose="020F0502020204030204" pitchFamily="34" charset="0"/>
              </a:rPr>
              <a:t>. CLR </a:t>
            </a:r>
            <a:r>
              <a:rPr lang="pl-PL" sz="2000" b="1" dirty="0" err="1">
                <a:latin typeface="Calibri" panose="020F0502020204030204" pitchFamily="34" charset="0"/>
              </a:rPr>
              <a:t>wraps</a:t>
            </a:r>
            <a:r>
              <a:rPr lang="pl-PL" sz="2000" dirty="0">
                <a:latin typeface="Calibri" panose="020F0502020204030204" pitchFamily="34" charset="0"/>
              </a:rPr>
              <a:t> the </a:t>
            </a:r>
            <a:r>
              <a:rPr lang="pl-PL" sz="2000" dirty="0" err="1">
                <a:latin typeface="Calibri" panose="020F0502020204030204" pitchFamily="34" charset="0"/>
              </a:rPr>
              <a:t>value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</a:rPr>
              <a:t>inside</a:t>
            </a:r>
            <a:r>
              <a:rPr lang="pl-PL" sz="2000" b="1" dirty="0">
                <a:latin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</a:rPr>
              <a:t>new</a:t>
            </a:r>
            <a:r>
              <a:rPr lang="pl-PL" sz="2000" b="1" dirty="0">
                <a:latin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</a:rPr>
              <a:t>object</a:t>
            </a:r>
            <a:r>
              <a:rPr lang="pl-PL" sz="2000" b="1" dirty="0">
                <a:latin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</a:rPr>
              <a:t>and stores </a:t>
            </a:r>
            <a:r>
              <a:rPr lang="pl-PL" sz="2000" dirty="0" err="1">
                <a:latin typeface="Calibri" panose="020F0502020204030204" pitchFamily="34" charset="0"/>
              </a:rPr>
              <a:t>it</a:t>
            </a:r>
            <a:r>
              <a:rPr lang="pl-PL" sz="2000" dirty="0">
                <a:latin typeface="Calibri" panose="020F0502020204030204" pitchFamily="34" charset="0"/>
              </a:rPr>
              <a:t> on the </a:t>
            </a:r>
            <a:r>
              <a:rPr lang="pl-PL" sz="2000" dirty="0" err="1">
                <a:latin typeface="Calibri" panose="020F0502020204030204" pitchFamily="34" charset="0"/>
              </a:rPr>
              <a:t>heap</a:t>
            </a:r>
            <a:r>
              <a:rPr lang="pl-PL" sz="2000" dirty="0">
                <a:latin typeface="Calibri" panose="020F0502020204030204" pitchFamily="34" charset="0"/>
              </a:rPr>
              <a:t>.</a:t>
            </a:r>
            <a:r>
              <a:rPr lang="pl-PL" dirty="0"/>
              <a:t/>
            </a:r>
            <a:br>
              <a:rPr lang="pl-PL" dirty="0"/>
            </a:b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55AC40-8823-4155-9287-68B922AB47FB}"/>
              </a:ext>
            </a:extLst>
          </p:cNvPr>
          <p:cNvSpPr/>
          <p:nvPr/>
        </p:nvSpPr>
        <p:spPr>
          <a:xfrm>
            <a:off x="677333" y="3105835"/>
            <a:ext cx="794173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age = 23;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ageOnTheHeap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age;</a:t>
            </a:r>
          </a:p>
          <a:p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ageOnTheHeap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= age;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Unboxing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is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pl-P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conversion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 from </a:t>
            </a:r>
            <a:r>
              <a:rPr lang="pl-P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object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into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value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type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ageAgain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ageOnTheHeap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7B4A50-2714-412D-AEE4-29B333328AD8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3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8892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Calibri" panose="020F0502020204030204" pitchFamily="34" charset="0"/>
              </a:rPr>
              <a:t>Boxing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63A9C-A035-4935-83CB-65C71D24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2027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endParaRPr lang="en-I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X;</a:t>
            </a:r>
            <a:br>
              <a:rPr lang="en-IE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override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Equals(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obj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	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obj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is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&amp;&amp; ((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obj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).X == X;</a:t>
            </a: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E6EB01-681A-424F-86C3-8AD0FAF0D8A4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2960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Calibri" panose="020F0502020204030204" pitchFamily="34" charset="0"/>
              </a:rPr>
              <a:t>Boxing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63A9C-A035-4935-83CB-65C71D24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IE" dirty="0" err="1">
                <a:solidFill>
                  <a:srgbClr val="2B91AF"/>
                </a:solidFill>
                <a:latin typeface="Consolas" panose="020B0609020204030204" pitchFamily="49" charset="0"/>
              </a:rPr>
              <a:t>IEquatable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X;</a:t>
            </a:r>
            <a:br>
              <a:rPr lang="en-IE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override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Equals(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obj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	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obj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is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&amp;&amp; Equals((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obj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I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Equals(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other) =&gt; X ==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other.X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override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GetHashCode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() =&gt;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X.GetHashCode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C65AC5-33E6-41E8-82BA-3B990079EFC5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8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169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Calibri" panose="020F0502020204030204" pitchFamily="34" charset="0"/>
              </a:rPr>
              <a:t>Boxing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63A9C-A035-4935-83CB-65C71D24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09669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IE" dirty="0" err="1">
                <a:solidFill>
                  <a:srgbClr val="2B91AF"/>
                </a:solidFill>
                <a:latin typeface="Consolas" panose="020B0609020204030204" pitchFamily="49" charset="0"/>
              </a:rPr>
              <a:t>IPrintable</a:t>
            </a:r>
            <a:endParaRPr lang="en-I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X;</a:t>
            </a:r>
            <a:endParaRPr lang="en-I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Print()</a:t>
            </a: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 =&gt; </a:t>
            </a:r>
            <a:r>
              <a:rPr lang="en-IE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.WriteLine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(X);</a:t>
            </a:r>
          </a:p>
          <a:p>
            <a:pPr marL="0" indent="0">
              <a:buNone/>
            </a:pP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2B91AF"/>
                </a:solidFill>
                <a:latin typeface="Consolas" panose="020B0609020204030204" pitchFamily="49" charset="0"/>
              </a:rPr>
              <a:t>IPrintable</a:t>
            </a:r>
            <a:endParaRPr lang="en-I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Print();</a:t>
            </a:r>
          </a:p>
          <a:p>
            <a:pPr marL="0" indent="0">
              <a:buNone/>
            </a:pP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36A15E-B5CD-46CD-9DB2-3A0B671BC188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169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Calibri" panose="020F0502020204030204" pitchFamily="34" charset="0"/>
              </a:rPr>
              <a:t>Boxing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63A9C-A035-4935-83CB-65C71D24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09669"/>
            <a:ext cx="10143066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args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v =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Print(v);</a:t>
            </a:r>
          </a:p>
          <a:p>
            <a:pPr marL="0" indent="0">
              <a:buNone/>
            </a:pP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pPr marL="0" indent="0">
              <a:buNone/>
            </a:pP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Print(</a:t>
            </a:r>
            <a:r>
              <a:rPr lang="en-IE" dirty="0" err="1">
                <a:solidFill>
                  <a:srgbClr val="2B91AF"/>
                </a:solidFill>
                <a:latin typeface="Consolas" panose="020B0609020204030204" pitchFamily="49" charset="0"/>
              </a:rPr>
              <a:t>IPrintable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itemToPrint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 =&gt;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itemToPrint.Print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A5DAC-1371-4963-AE2F-59DE8A580404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169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Calibri" panose="020F0502020204030204" pitchFamily="34" charset="0"/>
              </a:rPr>
              <a:t>Boxing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63A9C-A035-4935-83CB-65C71D24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09669"/>
            <a:ext cx="10143066" cy="4449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s</a:t>
            </a: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tatic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args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v =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Print(v);</a:t>
            </a:r>
          </a:p>
          <a:p>
            <a:pPr marL="0" indent="0">
              <a:buNone/>
            </a:pP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Print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E" dirty="0" err="1">
                <a:solidFill>
                  <a:srgbClr val="2B91AF"/>
                </a:solidFill>
                <a:latin typeface="Consolas" panose="020B0609020204030204" pitchFamily="49" charset="0"/>
              </a:rPr>
              <a:t>IPrintable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itemToPrint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 =&gt;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itemToPrint.Print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Print&lt;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itemToPrint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where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IE" dirty="0" err="1">
                <a:solidFill>
                  <a:srgbClr val="2B91AF"/>
                </a:solidFill>
                <a:latin typeface="Consolas" panose="020B0609020204030204" pitchFamily="49" charset="0"/>
              </a:rPr>
              <a:t>IPrintable</a:t>
            </a:r>
            <a:endParaRPr lang="en-I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itemToPrint.Print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DF04BF-B01D-41F7-B63F-800ACDA50A21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DE8DE2B-61C1-46D5-BEB8-521321C182C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Extension Manager showing heapview extension">
            <a:extLst>
              <a:ext uri="{FF2B5EF4-FFF2-40B4-BE49-F238E27FC236}">
                <a16:creationId xmlns:a16="http://schemas.microsoft.com/office/drawing/2014/main" id="{0E22A83D-DD3A-4601-B6F6-6DEB62F1F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55"/>
          <a:stretch/>
        </p:blipFill>
        <p:spPr bwMode="auto">
          <a:xfrm>
            <a:off x="20" y="10"/>
            <a:ext cx="106527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E925D93-72D9-484D-9851-BC3909E63D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6396" y="0"/>
            <a:ext cx="3135444" cy="6858000"/>
          </a:xfrm>
          <a:custGeom>
            <a:avLst/>
            <a:gdLst>
              <a:gd name="connsiteX0" fmla="*/ 0 w 3135444"/>
              <a:gd name="connsiteY0" fmla="*/ 0 h 6858000"/>
              <a:gd name="connsiteX1" fmla="*/ 3135444 w 3135444"/>
              <a:gd name="connsiteY1" fmla="*/ 0 h 6858000"/>
              <a:gd name="connsiteX2" fmla="*/ 3135444 w 3135444"/>
              <a:gd name="connsiteY2" fmla="*/ 6858000 h 6858000"/>
              <a:gd name="connsiteX3" fmla="*/ 915794 w 3135444"/>
              <a:gd name="connsiteY3" fmla="*/ 6858000 h 6858000"/>
              <a:gd name="connsiteX4" fmla="*/ 1527283 w 3135444"/>
              <a:gd name="connsiteY4" fmla="*/ 3726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444" h="6858000">
                <a:moveTo>
                  <a:pt x="0" y="0"/>
                </a:moveTo>
                <a:lnTo>
                  <a:pt x="3135444" y="0"/>
                </a:lnTo>
                <a:lnTo>
                  <a:pt x="3135444" y="6858000"/>
                </a:lnTo>
                <a:lnTo>
                  <a:pt x="915794" y="6858000"/>
                </a:lnTo>
                <a:lnTo>
                  <a:pt x="1527283" y="3726569"/>
                </a:lnTo>
                <a:close/>
              </a:path>
            </a:pathLst>
          </a:custGeom>
          <a:solidFill>
            <a:srgbClr val="FFFFFF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322CC54-5B23-4468-9930-09BB9FB702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6555" y="0"/>
            <a:ext cx="3135338" cy="6858000"/>
          </a:xfrm>
          <a:custGeom>
            <a:avLst/>
            <a:gdLst>
              <a:gd name="connsiteX0" fmla="*/ 0 w 3135338"/>
              <a:gd name="connsiteY0" fmla="*/ 0 h 6858000"/>
              <a:gd name="connsiteX1" fmla="*/ 3116445 w 3135338"/>
              <a:gd name="connsiteY1" fmla="*/ 0 h 6858000"/>
              <a:gd name="connsiteX2" fmla="*/ 3135338 w 3135338"/>
              <a:gd name="connsiteY2" fmla="*/ 6858000 h 6858000"/>
              <a:gd name="connsiteX3" fmla="*/ 2810656 w 31353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338" h="6858000">
                <a:moveTo>
                  <a:pt x="0" y="0"/>
                </a:moveTo>
                <a:lnTo>
                  <a:pt x="3116445" y="0"/>
                </a:lnTo>
                <a:lnTo>
                  <a:pt x="3135338" y="6858000"/>
                </a:lnTo>
                <a:lnTo>
                  <a:pt x="2810656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46AB0AA-C6E5-4776-83BE-056E77A113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72349" y="0"/>
            <a:ext cx="2219651" cy="6858000"/>
          </a:xfrm>
          <a:custGeom>
            <a:avLst/>
            <a:gdLst>
              <a:gd name="connsiteX0" fmla="*/ 1339193 w 2219651"/>
              <a:gd name="connsiteY0" fmla="*/ 0 h 6858000"/>
              <a:gd name="connsiteX1" fmla="*/ 2219651 w 2219651"/>
              <a:gd name="connsiteY1" fmla="*/ 0 h 6858000"/>
              <a:gd name="connsiteX2" fmla="*/ 2219651 w 2219651"/>
              <a:gd name="connsiteY2" fmla="*/ 6858000 h 6858000"/>
              <a:gd name="connsiteX3" fmla="*/ 0 w 22196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651" h="6858000">
                <a:moveTo>
                  <a:pt x="1339193" y="0"/>
                </a:moveTo>
                <a:lnTo>
                  <a:pt x="2219651" y="0"/>
                </a:lnTo>
                <a:lnTo>
                  <a:pt x="22196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5A28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EC38EF5-A6C5-4237-80F7-390FACF8D7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08241" y="0"/>
            <a:ext cx="2083757" cy="6858000"/>
          </a:xfrm>
          <a:custGeom>
            <a:avLst/>
            <a:gdLst>
              <a:gd name="connsiteX0" fmla="*/ 0 w 2083757"/>
              <a:gd name="connsiteY0" fmla="*/ 0 h 6858000"/>
              <a:gd name="connsiteX1" fmla="*/ 2083757 w 2083757"/>
              <a:gd name="connsiteY1" fmla="*/ 0 h 6858000"/>
              <a:gd name="connsiteX2" fmla="*/ 2083757 w 2083757"/>
              <a:gd name="connsiteY2" fmla="*/ 6858000 h 6858000"/>
              <a:gd name="connsiteX3" fmla="*/ 1409178 w 20837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3757" h="6858000">
                <a:moveTo>
                  <a:pt x="0" y="0"/>
                </a:moveTo>
                <a:lnTo>
                  <a:pt x="2083757" y="0"/>
                </a:lnTo>
                <a:lnTo>
                  <a:pt x="2083757" y="6858000"/>
                </a:lnTo>
                <a:lnTo>
                  <a:pt x="1409178" y="6858000"/>
                </a:lnTo>
                <a:close/>
              </a:path>
            </a:pathLst>
          </a:custGeom>
          <a:solidFill>
            <a:srgbClr val="4EA24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51FF4-F28F-4FAF-A50F-5DD26CD246BC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09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Isosceles Tri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6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sz="36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Structs</a:t>
            </a:r>
            <a:r>
              <a:rPr lang="en-IE" sz="36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?</a:t>
            </a:r>
            <a:br>
              <a:rPr lang="en-IE" sz="3600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IE" sz="36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en-IE" sz="3600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IE" sz="36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en-IE" sz="3600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IE" sz="36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Interview?</a:t>
            </a:r>
            <a:endParaRPr lang="en-IE" sz="36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728AD6-EA69-4813-BD01-EC867AB83ACE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chemeClr val="tx1">
                    <a:alpha val="70000"/>
                  </a:schemeClr>
                </a:solidFill>
              </a:rPr>
              <a:t>@lukaszpyrzyk</a:t>
            </a:r>
            <a:endParaRPr lang="en-GB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DE8DE2B-61C1-46D5-BEB8-521321C182C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E925D93-72D9-484D-9851-BC3909E63D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6396" y="0"/>
            <a:ext cx="3135444" cy="6858000"/>
          </a:xfrm>
          <a:custGeom>
            <a:avLst/>
            <a:gdLst>
              <a:gd name="connsiteX0" fmla="*/ 0 w 3135444"/>
              <a:gd name="connsiteY0" fmla="*/ 0 h 6858000"/>
              <a:gd name="connsiteX1" fmla="*/ 3135444 w 3135444"/>
              <a:gd name="connsiteY1" fmla="*/ 0 h 6858000"/>
              <a:gd name="connsiteX2" fmla="*/ 3135444 w 3135444"/>
              <a:gd name="connsiteY2" fmla="*/ 6858000 h 6858000"/>
              <a:gd name="connsiteX3" fmla="*/ 915794 w 3135444"/>
              <a:gd name="connsiteY3" fmla="*/ 6858000 h 6858000"/>
              <a:gd name="connsiteX4" fmla="*/ 1527283 w 3135444"/>
              <a:gd name="connsiteY4" fmla="*/ 3726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444" h="6858000">
                <a:moveTo>
                  <a:pt x="0" y="0"/>
                </a:moveTo>
                <a:lnTo>
                  <a:pt x="3135444" y="0"/>
                </a:lnTo>
                <a:lnTo>
                  <a:pt x="3135444" y="6858000"/>
                </a:lnTo>
                <a:lnTo>
                  <a:pt x="915794" y="6858000"/>
                </a:lnTo>
                <a:lnTo>
                  <a:pt x="1527283" y="3726569"/>
                </a:lnTo>
                <a:close/>
              </a:path>
            </a:pathLst>
          </a:custGeom>
          <a:solidFill>
            <a:srgbClr val="FFFFFF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322CC54-5B23-4468-9930-09BB9FB702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6555" y="0"/>
            <a:ext cx="3135338" cy="6858000"/>
          </a:xfrm>
          <a:custGeom>
            <a:avLst/>
            <a:gdLst>
              <a:gd name="connsiteX0" fmla="*/ 0 w 3135338"/>
              <a:gd name="connsiteY0" fmla="*/ 0 h 6858000"/>
              <a:gd name="connsiteX1" fmla="*/ 3116445 w 3135338"/>
              <a:gd name="connsiteY1" fmla="*/ 0 h 6858000"/>
              <a:gd name="connsiteX2" fmla="*/ 3135338 w 3135338"/>
              <a:gd name="connsiteY2" fmla="*/ 6858000 h 6858000"/>
              <a:gd name="connsiteX3" fmla="*/ 2810656 w 31353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338" h="6858000">
                <a:moveTo>
                  <a:pt x="0" y="0"/>
                </a:moveTo>
                <a:lnTo>
                  <a:pt x="3116445" y="0"/>
                </a:lnTo>
                <a:lnTo>
                  <a:pt x="3135338" y="6858000"/>
                </a:lnTo>
                <a:lnTo>
                  <a:pt x="2810656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46AB0AA-C6E5-4776-83BE-056E77A113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72349" y="0"/>
            <a:ext cx="2219651" cy="6858000"/>
          </a:xfrm>
          <a:custGeom>
            <a:avLst/>
            <a:gdLst>
              <a:gd name="connsiteX0" fmla="*/ 1339193 w 2219651"/>
              <a:gd name="connsiteY0" fmla="*/ 0 h 6858000"/>
              <a:gd name="connsiteX1" fmla="*/ 2219651 w 2219651"/>
              <a:gd name="connsiteY1" fmla="*/ 0 h 6858000"/>
              <a:gd name="connsiteX2" fmla="*/ 2219651 w 2219651"/>
              <a:gd name="connsiteY2" fmla="*/ 6858000 h 6858000"/>
              <a:gd name="connsiteX3" fmla="*/ 0 w 22196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651" h="6858000">
                <a:moveTo>
                  <a:pt x="1339193" y="0"/>
                </a:moveTo>
                <a:lnTo>
                  <a:pt x="2219651" y="0"/>
                </a:lnTo>
                <a:lnTo>
                  <a:pt x="22196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5A28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EC38EF5-A6C5-4237-80F7-390FACF8D7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08241" y="0"/>
            <a:ext cx="2083757" cy="6858000"/>
          </a:xfrm>
          <a:custGeom>
            <a:avLst/>
            <a:gdLst>
              <a:gd name="connsiteX0" fmla="*/ 0 w 2083757"/>
              <a:gd name="connsiteY0" fmla="*/ 0 h 6858000"/>
              <a:gd name="connsiteX1" fmla="*/ 2083757 w 2083757"/>
              <a:gd name="connsiteY1" fmla="*/ 0 h 6858000"/>
              <a:gd name="connsiteX2" fmla="*/ 2083757 w 2083757"/>
              <a:gd name="connsiteY2" fmla="*/ 6858000 h 6858000"/>
              <a:gd name="connsiteX3" fmla="*/ 1409178 w 20837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3757" h="6858000">
                <a:moveTo>
                  <a:pt x="0" y="0"/>
                </a:moveTo>
                <a:lnTo>
                  <a:pt x="2083757" y="0"/>
                </a:lnTo>
                <a:lnTo>
                  <a:pt x="2083757" y="6858000"/>
                </a:lnTo>
                <a:lnTo>
                  <a:pt x="1409178" y="6858000"/>
                </a:lnTo>
                <a:close/>
              </a:path>
            </a:pathLst>
          </a:custGeom>
          <a:solidFill>
            <a:srgbClr val="4EA24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51FF4-F28F-4FAF-A50F-5DD26CD246BC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2050" name="Picture 2" descr="Highlight hidden allocation of an array">
            <a:extLst>
              <a:ext uri="{FF2B5EF4-FFF2-40B4-BE49-F238E27FC236}">
                <a16:creationId xmlns:a16="http://schemas.microsoft.com/office/drawing/2014/main" id="{01F7B568-6843-4D9A-856F-D6403933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92" y="1684119"/>
            <a:ext cx="6687102" cy="326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D77D099A-64C6-4CF8-80A2-7A11B014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169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Calibri" panose="020F0502020204030204" pitchFamily="34" charset="0"/>
              </a:rPr>
              <a:t>Boxing</a:t>
            </a:r>
            <a:endParaRPr lang="en-IE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54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4769"/>
          </a:xfrm>
        </p:spPr>
        <p:txBody>
          <a:bodyPr>
            <a:noAutofit/>
          </a:bodyPr>
          <a:lstStyle/>
          <a:p>
            <a:pPr algn="ctr"/>
            <a:r>
              <a:rPr lang="pl-PL" sz="4000" dirty="0" err="1">
                <a:latin typeface="Calibri" panose="020F0502020204030204" pitchFamily="34" charset="0"/>
              </a:rPr>
              <a:t>GetHashCode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D44C1-7195-4350-841D-336369995288}"/>
              </a:ext>
            </a:extLst>
          </p:cNvPr>
          <p:cNvSpPr/>
          <p:nvPr/>
        </p:nvSpPr>
        <p:spPr>
          <a:xfrm>
            <a:off x="419426" y="1797041"/>
            <a:ext cx="95308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endParaRPr lang="en-I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 { </a:t>
            </a:r>
            <a:r>
              <a:rPr lang="en-IE" dirty="0" smtClean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IE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IE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IE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  <a:endParaRPr lang="en-I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args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first =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{ X = 4 };</a:t>
            </a:r>
          </a:p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second =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{ X = 4 };</a:t>
            </a:r>
          </a:p>
          <a:p>
            <a:endParaRPr lang="en-I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2B91AF"/>
                </a:solidFill>
                <a:latin typeface="Consolas" panose="020B0609020204030204" pitchFamily="49" charset="0"/>
              </a:rPr>
              <a:t>	</a:t>
            </a:r>
            <a:r>
              <a:rPr lang="en-IE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.WriteLine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first.GetHashCode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second.GetHashCode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I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988F-989B-424B-8C3A-932C710D6C3C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5" name="Rectangle 41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4156" name="Group 10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57" name="Straight Connector 10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8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Isosceles Triangle 10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Isosceles Triangle 1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4" name="Isosceles Triangle 1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98" name="Picture 2" descr="https://img.buzzfeed.com/buzzfeed-static/static/2014-06/14/10/campaign_images/webdr03/the-hardest-true-or-false-quiz-of-all-time-2-23288-1402757399-5_dblbig.jpg">
            <a:extLst>
              <a:ext uri="{FF2B5EF4-FFF2-40B4-BE49-F238E27FC236}">
                <a16:creationId xmlns:a16="http://schemas.microsoft.com/office/drawing/2014/main" id="{3FA251D9-2978-422C-A412-3ACB7A04D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192"/>
          <a:stretch/>
        </p:blipFill>
        <p:spPr bwMode="auto">
          <a:xfrm>
            <a:off x="0" y="-8467"/>
            <a:ext cx="10652740" cy="68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8" name="Freeform: Shape 1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6396" y="0"/>
            <a:ext cx="3135444" cy="6858000"/>
          </a:xfrm>
          <a:custGeom>
            <a:avLst/>
            <a:gdLst>
              <a:gd name="connsiteX0" fmla="*/ 0 w 3135444"/>
              <a:gd name="connsiteY0" fmla="*/ 0 h 6858000"/>
              <a:gd name="connsiteX1" fmla="*/ 3135444 w 3135444"/>
              <a:gd name="connsiteY1" fmla="*/ 0 h 6858000"/>
              <a:gd name="connsiteX2" fmla="*/ 3135444 w 3135444"/>
              <a:gd name="connsiteY2" fmla="*/ 6858000 h 6858000"/>
              <a:gd name="connsiteX3" fmla="*/ 915794 w 3135444"/>
              <a:gd name="connsiteY3" fmla="*/ 6858000 h 6858000"/>
              <a:gd name="connsiteX4" fmla="*/ 1527283 w 3135444"/>
              <a:gd name="connsiteY4" fmla="*/ 3726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444" h="6858000">
                <a:moveTo>
                  <a:pt x="0" y="0"/>
                </a:moveTo>
                <a:lnTo>
                  <a:pt x="3135444" y="0"/>
                </a:lnTo>
                <a:lnTo>
                  <a:pt x="3135444" y="6858000"/>
                </a:lnTo>
                <a:lnTo>
                  <a:pt x="915794" y="6858000"/>
                </a:lnTo>
                <a:lnTo>
                  <a:pt x="1527283" y="3726569"/>
                </a:lnTo>
                <a:close/>
              </a:path>
            </a:pathLst>
          </a:custGeom>
          <a:solidFill>
            <a:srgbClr val="FFFFFF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59" name="Freeform: Shape 1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6555" y="0"/>
            <a:ext cx="3135338" cy="6858000"/>
          </a:xfrm>
          <a:custGeom>
            <a:avLst/>
            <a:gdLst>
              <a:gd name="connsiteX0" fmla="*/ 0 w 3135338"/>
              <a:gd name="connsiteY0" fmla="*/ 0 h 6858000"/>
              <a:gd name="connsiteX1" fmla="*/ 3116445 w 3135338"/>
              <a:gd name="connsiteY1" fmla="*/ 0 h 6858000"/>
              <a:gd name="connsiteX2" fmla="*/ 3135338 w 3135338"/>
              <a:gd name="connsiteY2" fmla="*/ 6858000 h 6858000"/>
              <a:gd name="connsiteX3" fmla="*/ 2810656 w 31353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338" h="6858000">
                <a:moveTo>
                  <a:pt x="0" y="0"/>
                </a:moveTo>
                <a:lnTo>
                  <a:pt x="3116445" y="0"/>
                </a:lnTo>
                <a:lnTo>
                  <a:pt x="3135338" y="6858000"/>
                </a:lnTo>
                <a:lnTo>
                  <a:pt x="2810656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60" name="Freeform: Shape 1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72349" y="0"/>
            <a:ext cx="2219651" cy="6858000"/>
          </a:xfrm>
          <a:custGeom>
            <a:avLst/>
            <a:gdLst>
              <a:gd name="connsiteX0" fmla="*/ 1339193 w 2219651"/>
              <a:gd name="connsiteY0" fmla="*/ 0 h 6858000"/>
              <a:gd name="connsiteX1" fmla="*/ 2219651 w 2219651"/>
              <a:gd name="connsiteY1" fmla="*/ 0 h 6858000"/>
              <a:gd name="connsiteX2" fmla="*/ 2219651 w 2219651"/>
              <a:gd name="connsiteY2" fmla="*/ 6858000 h 6858000"/>
              <a:gd name="connsiteX3" fmla="*/ 0 w 22196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651" h="6858000">
                <a:moveTo>
                  <a:pt x="1339193" y="0"/>
                </a:moveTo>
                <a:lnTo>
                  <a:pt x="2219651" y="0"/>
                </a:lnTo>
                <a:lnTo>
                  <a:pt x="22196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5A28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61" name="Freeform: Shape 1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08241" y="0"/>
            <a:ext cx="2083757" cy="6858000"/>
          </a:xfrm>
          <a:custGeom>
            <a:avLst/>
            <a:gdLst>
              <a:gd name="connsiteX0" fmla="*/ 0 w 2083757"/>
              <a:gd name="connsiteY0" fmla="*/ 0 h 6858000"/>
              <a:gd name="connsiteX1" fmla="*/ 2083757 w 2083757"/>
              <a:gd name="connsiteY1" fmla="*/ 0 h 6858000"/>
              <a:gd name="connsiteX2" fmla="*/ 2083757 w 2083757"/>
              <a:gd name="connsiteY2" fmla="*/ 6858000 h 6858000"/>
              <a:gd name="connsiteX3" fmla="*/ 1409178 w 20837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3757" h="6858000">
                <a:moveTo>
                  <a:pt x="0" y="0"/>
                </a:moveTo>
                <a:lnTo>
                  <a:pt x="2083757" y="0"/>
                </a:lnTo>
                <a:lnTo>
                  <a:pt x="2083757" y="6858000"/>
                </a:lnTo>
                <a:lnTo>
                  <a:pt x="1409178" y="6858000"/>
                </a:lnTo>
                <a:close/>
              </a:path>
            </a:pathLst>
          </a:custGeom>
          <a:solidFill>
            <a:srgbClr val="4EA24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994F41EA-5182-41B8-8161-BBB9A2BD4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48153" y="1447799"/>
            <a:ext cx="1219199" cy="1219199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83C16B55-CCFD-477A-BE09-7B33F041EFEE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3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4769"/>
          </a:xfrm>
        </p:spPr>
        <p:txBody>
          <a:bodyPr>
            <a:noAutofit/>
          </a:bodyPr>
          <a:lstStyle/>
          <a:p>
            <a:pPr algn="ctr"/>
            <a:r>
              <a:rPr lang="pl-PL" sz="4000" dirty="0" err="1">
                <a:latin typeface="Calibri" panose="020F0502020204030204" pitchFamily="34" charset="0"/>
              </a:rPr>
              <a:t>GetHashCode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D44C1-7195-4350-841D-336369995288}"/>
              </a:ext>
            </a:extLst>
          </p:cNvPr>
          <p:cNvSpPr/>
          <p:nvPr/>
        </p:nvSpPr>
        <p:spPr>
          <a:xfrm>
            <a:off x="419426" y="1797041"/>
            <a:ext cx="95308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endParaRPr lang="en-I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X {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lvl="1"/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Y {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args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first =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{ X = 1, Y = 1 };</a:t>
            </a:r>
          </a:p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second =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{ X = 1, Y = 2 };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2B91AF"/>
                </a:solidFill>
                <a:latin typeface="Consolas" panose="020B0609020204030204" pitchFamily="49" charset="0"/>
              </a:rPr>
              <a:t>	</a:t>
            </a:r>
            <a:r>
              <a:rPr lang="en-IE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.WriteLine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first.GetHashCode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second.GetHashCode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C3AFDB-4A34-4960-9434-CD72E14002CA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03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5" name="Rectangle 41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4156" name="Group 10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57" name="Straight Connector 10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8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Isosceles Triangle 10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Isosceles Triangle 1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4" name="Isosceles Triangle 1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98" name="Picture 2" descr="https://img.buzzfeed.com/buzzfeed-static/static/2014-06/14/10/campaign_images/webdr03/the-hardest-true-or-false-quiz-of-all-time-2-23288-1402757399-5_dblbig.jpg">
            <a:extLst>
              <a:ext uri="{FF2B5EF4-FFF2-40B4-BE49-F238E27FC236}">
                <a16:creationId xmlns:a16="http://schemas.microsoft.com/office/drawing/2014/main" id="{3FA251D9-2978-422C-A412-3ACB7A04D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192"/>
          <a:stretch/>
        </p:blipFill>
        <p:spPr bwMode="auto">
          <a:xfrm>
            <a:off x="0" y="-8468"/>
            <a:ext cx="10652740" cy="69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8" name="Freeform: Shape 1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6396" y="0"/>
            <a:ext cx="3135444" cy="6858000"/>
          </a:xfrm>
          <a:custGeom>
            <a:avLst/>
            <a:gdLst>
              <a:gd name="connsiteX0" fmla="*/ 0 w 3135444"/>
              <a:gd name="connsiteY0" fmla="*/ 0 h 6858000"/>
              <a:gd name="connsiteX1" fmla="*/ 3135444 w 3135444"/>
              <a:gd name="connsiteY1" fmla="*/ 0 h 6858000"/>
              <a:gd name="connsiteX2" fmla="*/ 3135444 w 3135444"/>
              <a:gd name="connsiteY2" fmla="*/ 6858000 h 6858000"/>
              <a:gd name="connsiteX3" fmla="*/ 915794 w 3135444"/>
              <a:gd name="connsiteY3" fmla="*/ 6858000 h 6858000"/>
              <a:gd name="connsiteX4" fmla="*/ 1527283 w 3135444"/>
              <a:gd name="connsiteY4" fmla="*/ 3726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444" h="6858000">
                <a:moveTo>
                  <a:pt x="0" y="0"/>
                </a:moveTo>
                <a:lnTo>
                  <a:pt x="3135444" y="0"/>
                </a:lnTo>
                <a:lnTo>
                  <a:pt x="3135444" y="6858000"/>
                </a:lnTo>
                <a:lnTo>
                  <a:pt x="915794" y="6858000"/>
                </a:lnTo>
                <a:lnTo>
                  <a:pt x="1527283" y="3726569"/>
                </a:lnTo>
                <a:close/>
              </a:path>
            </a:pathLst>
          </a:custGeom>
          <a:solidFill>
            <a:srgbClr val="FFFFFF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59" name="Freeform: Shape 1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6555" y="0"/>
            <a:ext cx="3135338" cy="6858000"/>
          </a:xfrm>
          <a:custGeom>
            <a:avLst/>
            <a:gdLst>
              <a:gd name="connsiteX0" fmla="*/ 0 w 3135338"/>
              <a:gd name="connsiteY0" fmla="*/ 0 h 6858000"/>
              <a:gd name="connsiteX1" fmla="*/ 3116445 w 3135338"/>
              <a:gd name="connsiteY1" fmla="*/ 0 h 6858000"/>
              <a:gd name="connsiteX2" fmla="*/ 3135338 w 3135338"/>
              <a:gd name="connsiteY2" fmla="*/ 6858000 h 6858000"/>
              <a:gd name="connsiteX3" fmla="*/ 2810656 w 31353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338" h="6858000">
                <a:moveTo>
                  <a:pt x="0" y="0"/>
                </a:moveTo>
                <a:lnTo>
                  <a:pt x="3116445" y="0"/>
                </a:lnTo>
                <a:lnTo>
                  <a:pt x="3135338" y="6858000"/>
                </a:lnTo>
                <a:lnTo>
                  <a:pt x="2810656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60" name="Freeform: Shape 1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72349" y="0"/>
            <a:ext cx="2219651" cy="6858000"/>
          </a:xfrm>
          <a:custGeom>
            <a:avLst/>
            <a:gdLst>
              <a:gd name="connsiteX0" fmla="*/ 1339193 w 2219651"/>
              <a:gd name="connsiteY0" fmla="*/ 0 h 6858000"/>
              <a:gd name="connsiteX1" fmla="*/ 2219651 w 2219651"/>
              <a:gd name="connsiteY1" fmla="*/ 0 h 6858000"/>
              <a:gd name="connsiteX2" fmla="*/ 2219651 w 2219651"/>
              <a:gd name="connsiteY2" fmla="*/ 6858000 h 6858000"/>
              <a:gd name="connsiteX3" fmla="*/ 0 w 22196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651" h="6858000">
                <a:moveTo>
                  <a:pt x="1339193" y="0"/>
                </a:moveTo>
                <a:lnTo>
                  <a:pt x="2219651" y="0"/>
                </a:lnTo>
                <a:lnTo>
                  <a:pt x="22196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5A28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61" name="Freeform: Shape 1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08241" y="0"/>
            <a:ext cx="2083757" cy="6858000"/>
          </a:xfrm>
          <a:custGeom>
            <a:avLst/>
            <a:gdLst>
              <a:gd name="connsiteX0" fmla="*/ 0 w 2083757"/>
              <a:gd name="connsiteY0" fmla="*/ 0 h 6858000"/>
              <a:gd name="connsiteX1" fmla="*/ 2083757 w 2083757"/>
              <a:gd name="connsiteY1" fmla="*/ 0 h 6858000"/>
              <a:gd name="connsiteX2" fmla="*/ 2083757 w 2083757"/>
              <a:gd name="connsiteY2" fmla="*/ 6858000 h 6858000"/>
              <a:gd name="connsiteX3" fmla="*/ 1409178 w 20837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3757" h="6858000">
                <a:moveTo>
                  <a:pt x="0" y="0"/>
                </a:moveTo>
                <a:lnTo>
                  <a:pt x="2083757" y="0"/>
                </a:lnTo>
                <a:lnTo>
                  <a:pt x="2083757" y="6858000"/>
                </a:lnTo>
                <a:lnTo>
                  <a:pt x="1409178" y="6858000"/>
                </a:lnTo>
                <a:close/>
              </a:path>
            </a:pathLst>
          </a:custGeom>
          <a:solidFill>
            <a:srgbClr val="4EA24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994F41EA-5182-41B8-8161-BBB9A2BD4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53660" y="4050507"/>
            <a:ext cx="1219199" cy="12191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CA61556-AB54-40C9-93C1-0E2BFC62971D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15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4769"/>
          </a:xfrm>
        </p:spPr>
        <p:txBody>
          <a:bodyPr>
            <a:noAutofit/>
          </a:bodyPr>
          <a:lstStyle/>
          <a:p>
            <a:pPr algn="ctr"/>
            <a:r>
              <a:rPr lang="pl-PL" sz="4000" dirty="0" err="1">
                <a:latin typeface="Calibri" panose="020F0502020204030204" pitchFamily="34" charset="0"/>
              </a:rPr>
              <a:t>GetHashCode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D44C1-7195-4350-841D-336369995288}"/>
              </a:ext>
            </a:extLst>
          </p:cNvPr>
          <p:cNvSpPr/>
          <p:nvPr/>
        </p:nvSpPr>
        <p:spPr>
          <a:xfrm>
            <a:off x="419426" y="1797041"/>
            <a:ext cx="95308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endParaRPr lang="en-I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X {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lvl="1"/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 err="1">
                <a:solidFill>
                  <a:srgbClr val="0000FF"/>
                </a:solidFill>
                <a:latin typeface="Consolas" panose="020B0609020204030204" pitchFamily="49" charset="0"/>
              </a:rPr>
              <a:t>short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Y {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args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first =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{ X = 1, Y = 1 };</a:t>
            </a:r>
          </a:p>
          <a:p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second =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{ X = 1, Y = 2 };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I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2B91AF"/>
                </a:solidFill>
                <a:latin typeface="Consolas" panose="020B0609020204030204" pitchFamily="49" charset="0"/>
              </a:rPr>
              <a:t>	</a:t>
            </a:r>
            <a:r>
              <a:rPr lang="en-IE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.WriteLine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first.GetHashCode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second.GetHashCode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110A31-9104-499D-B827-4E23B5E53656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3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5" name="Rectangle 41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4156" name="Group 10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57" name="Straight Connector 10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8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Isosceles Triangle 10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Isosceles Triangle 1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4" name="Isosceles Triangle 1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98" name="Picture 2" descr="https://img.buzzfeed.com/buzzfeed-static/static/2014-06/14/10/campaign_images/webdr03/the-hardest-true-or-false-quiz-of-all-time-2-23288-1402757399-5_dblbig.jpg">
            <a:extLst>
              <a:ext uri="{FF2B5EF4-FFF2-40B4-BE49-F238E27FC236}">
                <a16:creationId xmlns:a16="http://schemas.microsoft.com/office/drawing/2014/main" id="{3FA251D9-2978-422C-A412-3ACB7A04D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192"/>
          <a:stretch/>
        </p:blipFill>
        <p:spPr bwMode="auto">
          <a:xfrm>
            <a:off x="0" y="-8467"/>
            <a:ext cx="10652740" cy="68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8" name="Freeform: Shape 1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6396" y="0"/>
            <a:ext cx="3135444" cy="6858000"/>
          </a:xfrm>
          <a:custGeom>
            <a:avLst/>
            <a:gdLst>
              <a:gd name="connsiteX0" fmla="*/ 0 w 3135444"/>
              <a:gd name="connsiteY0" fmla="*/ 0 h 6858000"/>
              <a:gd name="connsiteX1" fmla="*/ 3135444 w 3135444"/>
              <a:gd name="connsiteY1" fmla="*/ 0 h 6858000"/>
              <a:gd name="connsiteX2" fmla="*/ 3135444 w 3135444"/>
              <a:gd name="connsiteY2" fmla="*/ 6858000 h 6858000"/>
              <a:gd name="connsiteX3" fmla="*/ 915794 w 3135444"/>
              <a:gd name="connsiteY3" fmla="*/ 6858000 h 6858000"/>
              <a:gd name="connsiteX4" fmla="*/ 1527283 w 3135444"/>
              <a:gd name="connsiteY4" fmla="*/ 3726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444" h="6858000">
                <a:moveTo>
                  <a:pt x="0" y="0"/>
                </a:moveTo>
                <a:lnTo>
                  <a:pt x="3135444" y="0"/>
                </a:lnTo>
                <a:lnTo>
                  <a:pt x="3135444" y="6858000"/>
                </a:lnTo>
                <a:lnTo>
                  <a:pt x="915794" y="6858000"/>
                </a:lnTo>
                <a:lnTo>
                  <a:pt x="1527283" y="3726569"/>
                </a:lnTo>
                <a:close/>
              </a:path>
            </a:pathLst>
          </a:custGeom>
          <a:solidFill>
            <a:srgbClr val="FFFFFF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59" name="Freeform: Shape 1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6555" y="0"/>
            <a:ext cx="3135338" cy="6858000"/>
          </a:xfrm>
          <a:custGeom>
            <a:avLst/>
            <a:gdLst>
              <a:gd name="connsiteX0" fmla="*/ 0 w 3135338"/>
              <a:gd name="connsiteY0" fmla="*/ 0 h 6858000"/>
              <a:gd name="connsiteX1" fmla="*/ 3116445 w 3135338"/>
              <a:gd name="connsiteY1" fmla="*/ 0 h 6858000"/>
              <a:gd name="connsiteX2" fmla="*/ 3135338 w 3135338"/>
              <a:gd name="connsiteY2" fmla="*/ 6858000 h 6858000"/>
              <a:gd name="connsiteX3" fmla="*/ 2810656 w 31353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338" h="6858000">
                <a:moveTo>
                  <a:pt x="0" y="0"/>
                </a:moveTo>
                <a:lnTo>
                  <a:pt x="3116445" y="0"/>
                </a:lnTo>
                <a:lnTo>
                  <a:pt x="3135338" y="6858000"/>
                </a:lnTo>
                <a:lnTo>
                  <a:pt x="2810656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60" name="Freeform: Shape 1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72349" y="0"/>
            <a:ext cx="2219651" cy="6858000"/>
          </a:xfrm>
          <a:custGeom>
            <a:avLst/>
            <a:gdLst>
              <a:gd name="connsiteX0" fmla="*/ 1339193 w 2219651"/>
              <a:gd name="connsiteY0" fmla="*/ 0 h 6858000"/>
              <a:gd name="connsiteX1" fmla="*/ 2219651 w 2219651"/>
              <a:gd name="connsiteY1" fmla="*/ 0 h 6858000"/>
              <a:gd name="connsiteX2" fmla="*/ 2219651 w 2219651"/>
              <a:gd name="connsiteY2" fmla="*/ 6858000 h 6858000"/>
              <a:gd name="connsiteX3" fmla="*/ 0 w 22196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651" h="6858000">
                <a:moveTo>
                  <a:pt x="1339193" y="0"/>
                </a:moveTo>
                <a:lnTo>
                  <a:pt x="2219651" y="0"/>
                </a:lnTo>
                <a:lnTo>
                  <a:pt x="22196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5A28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61" name="Freeform: Shape 1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08241" y="0"/>
            <a:ext cx="2083757" cy="6858000"/>
          </a:xfrm>
          <a:custGeom>
            <a:avLst/>
            <a:gdLst>
              <a:gd name="connsiteX0" fmla="*/ 0 w 2083757"/>
              <a:gd name="connsiteY0" fmla="*/ 0 h 6858000"/>
              <a:gd name="connsiteX1" fmla="*/ 2083757 w 2083757"/>
              <a:gd name="connsiteY1" fmla="*/ 0 h 6858000"/>
              <a:gd name="connsiteX2" fmla="*/ 2083757 w 2083757"/>
              <a:gd name="connsiteY2" fmla="*/ 6858000 h 6858000"/>
              <a:gd name="connsiteX3" fmla="*/ 1409178 w 20837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3757" h="6858000">
                <a:moveTo>
                  <a:pt x="0" y="0"/>
                </a:moveTo>
                <a:lnTo>
                  <a:pt x="2083757" y="0"/>
                </a:lnTo>
                <a:lnTo>
                  <a:pt x="2083757" y="6858000"/>
                </a:lnTo>
                <a:lnTo>
                  <a:pt x="1409178" y="6858000"/>
                </a:lnTo>
                <a:close/>
              </a:path>
            </a:pathLst>
          </a:custGeom>
          <a:solidFill>
            <a:srgbClr val="4EA24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343A366E-81D4-4463-8435-DBC318501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46199" y="1342476"/>
            <a:ext cx="1219199" cy="121919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AFBD7C5-F6F9-42F0-8543-9D2F3EFC32D1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74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4769"/>
          </a:xfrm>
        </p:spPr>
        <p:txBody>
          <a:bodyPr>
            <a:noAutofit/>
          </a:bodyPr>
          <a:lstStyle/>
          <a:p>
            <a:pPr algn="ctr"/>
            <a:r>
              <a:rPr lang="pl-PL" sz="4000" dirty="0" err="1">
                <a:latin typeface="Calibri" panose="020F0502020204030204" pitchFamily="34" charset="0"/>
              </a:rPr>
              <a:t>GetHashCode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D44C1-7195-4350-841D-336369995288}"/>
              </a:ext>
            </a:extLst>
          </p:cNvPr>
          <p:cNvSpPr/>
          <p:nvPr/>
        </p:nvSpPr>
        <p:spPr>
          <a:xfrm>
            <a:off x="419426" y="1797041"/>
            <a:ext cx="95308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endParaRPr lang="en-IE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X {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lvl="1"/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Y {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pl-PL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args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first =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{ X = 1, Y = </a:t>
            </a:r>
            <a:r>
              <a:rPr lang="en-IE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};</a:t>
            </a:r>
          </a:p>
          <a:p>
            <a:pPr lvl="1"/>
            <a:r>
              <a:rPr lang="en-IE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second = </a:t>
            </a:r>
            <a:r>
              <a:rPr lang="en-IE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{ X = 1, Y = </a:t>
            </a:r>
            <a:r>
              <a:rPr lang="en-IE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 };</a:t>
            </a:r>
          </a:p>
          <a:p>
            <a:r>
              <a:rPr lang="pl-PL" dirty="0">
                <a:solidFill>
                  <a:srgbClr val="2B91AF"/>
                </a:solidFill>
                <a:latin typeface="Consolas" panose="020B0609020204030204" pitchFamily="49" charset="0"/>
              </a:rPr>
              <a:t>	</a:t>
            </a:r>
            <a:r>
              <a:rPr lang="en-IE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.WriteLine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first.GetHashCode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IE" dirty="0" err="1">
                <a:solidFill>
                  <a:srgbClr val="000000"/>
                </a:solidFill>
                <a:latin typeface="Consolas" panose="020B0609020204030204" pitchFamily="49" charset="0"/>
              </a:rPr>
              <a:t>second.GetHashCode</a:t>
            </a:r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IE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05AEBE-DDB8-43F0-BB3E-FFC6B2DA7D68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537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5" name="Rectangle 41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4156" name="Group 10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57" name="Straight Connector 10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8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Isosceles Triangle 10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Isosceles Triangle 1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4" name="Isosceles Triangle 1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98" name="Picture 2" descr="https://img.buzzfeed.com/buzzfeed-static/static/2014-06/14/10/campaign_images/webdr03/the-hardest-true-or-false-quiz-of-all-time-2-23288-1402757399-5_dblbig.jpg">
            <a:extLst>
              <a:ext uri="{FF2B5EF4-FFF2-40B4-BE49-F238E27FC236}">
                <a16:creationId xmlns:a16="http://schemas.microsoft.com/office/drawing/2014/main" id="{3FA251D9-2978-422C-A412-3ACB7A04D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192"/>
          <a:stretch/>
        </p:blipFill>
        <p:spPr bwMode="auto">
          <a:xfrm>
            <a:off x="0" y="-8467"/>
            <a:ext cx="10652740" cy="68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8" name="Freeform: Shape 1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6396" y="0"/>
            <a:ext cx="3135444" cy="6858000"/>
          </a:xfrm>
          <a:custGeom>
            <a:avLst/>
            <a:gdLst>
              <a:gd name="connsiteX0" fmla="*/ 0 w 3135444"/>
              <a:gd name="connsiteY0" fmla="*/ 0 h 6858000"/>
              <a:gd name="connsiteX1" fmla="*/ 3135444 w 3135444"/>
              <a:gd name="connsiteY1" fmla="*/ 0 h 6858000"/>
              <a:gd name="connsiteX2" fmla="*/ 3135444 w 3135444"/>
              <a:gd name="connsiteY2" fmla="*/ 6858000 h 6858000"/>
              <a:gd name="connsiteX3" fmla="*/ 915794 w 3135444"/>
              <a:gd name="connsiteY3" fmla="*/ 6858000 h 6858000"/>
              <a:gd name="connsiteX4" fmla="*/ 1527283 w 3135444"/>
              <a:gd name="connsiteY4" fmla="*/ 3726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444" h="6858000">
                <a:moveTo>
                  <a:pt x="0" y="0"/>
                </a:moveTo>
                <a:lnTo>
                  <a:pt x="3135444" y="0"/>
                </a:lnTo>
                <a:lnTo>
                  <a:pt x="3135444" y="6858000"/>
                </a:lnTo>
                <a:lnTo>
                  <a:pt x="915794" y="6858000"/>
                </a:lnTo>
                <a:lnTo>
                  <a:pt x="1527283" y="3726569"/>
                </a:lnTo>
                <a:close/>
              </a:path>
            </a:pathLst>
          </a:custGeom>
          <a:solidFill>
            <a:srgbClr val="FFFFFF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59" name="Freeform: Shape 1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6555" y="0"/>
            <a:ext cx="3135338" cy="6858000"/>
          </a:xfrm>
          <a:custGeom>
            <a:avLst/>
            <a:gdLst>
              <a:gd name="connsiteX0" fmla="*/ 0 w 3135338"/>
              <a:gd name="connsiteY0" fmla="*/ 0 h 6858000"/>
              <a:gd name="connsiteX1" fmla="*/ 3116445 w 3135338"/>
              <a:gd name="connsiteY1" fmla="*/ 0 h 6858000"/>
              <a:gd name="connsiteX2" fmla="*/ 3135338 w 3135338"/>
              <a:gd name="connsiteY2" fmla="*/ 6858000 h 6858000"/>
              <a:gd name="connsiteX3" fmla="*/ 2810656 w 31353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338" h="6858000">
                <a:moveTo>
                  <a:pt x="0" y="0"/>
                </a:moveTo>
                <a:lnTo>
                  <a:pt x="3116445" y="0"/>
                </a:lnTo>
                <a:lnTo>
                  <a:pt x="3135338" y="6858000"/>
                </a:lnTo>
                <a:lnTo>
                  <a:pt x="2810656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60" name="Freeform: Shape 1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72349" y="0"/>
            <a:ext cx="2219651" cy="6858000"/>
          </a:xfrm>
          <a:custGeom>
            <a:avLst/>
            <a:gdLst>
              <a:gd name="connsiteX0" fmla="*/ 1339193 w 2219651"/>
              <a:gd name="connsiteY0" fmla="*/ 0 h 6858000"/>
              <a:gd name="connsiteX1" fmla="*/ 2219651 w 2219651"/>
              <a:gd name="connsiteY1" fmla="*/ 0 h 6858000"/>
              <a:gd name="connsiteX2" fmla="*/ 2219651 w 2219651"/>
              <a:gd name="connsiteY2" fmla="*/ 6858000 h 6858000"/>
              <a:gd name="connsiteX3" fmla="*/ 0 w 22196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651" h="6858000">
                <a:moveTo>
                  <a:pt x="1339193" y="0"/>
                </a:moveTo>
                <a:lnTo>
                  <a:pt x="2219651" y="0"/>
                </a:lnTo>
                <a:lnTo>
                  <a:pt x="22196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5A28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61" name="Freeform: Shape 1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08241" y="0"/>
            <a:ext cx="2083757" cy="6858000"/>
          </a:xfrm>
          <a:custGeom>
            <a:avLst/>
            <a:gdLst>
              <a:gd name="connsiteX0" fmla="*/ 0 w 2083757"/>
              <a:gd name="connsiteY0" fmla="*/ 0 h 6858000"/>
              <a:gd name="connsiteX1" fmla="*/ 2083757 w 2083757"/>
              <a:gd name="connsiteY1" fmla="*/ 0 h 6858000"/>
              <a:gd name="connsiteX2" fmla="*/ 2083757 w 2083757"/>
              <a:gd name="connsiteY2" fmla="*/ 6858000 h 6858000"/>
              <a:gd name="connsiteX3" fmla="*/ 1409178 w 20837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3757" h="6858000">
                <a:moveTo>
                  <a:pt x="0" y="0"/>
                </a:moveTo>
                <a:lnTo>
                  <a:pt x="2083757" y="0"/>
                </a:lnTo>
                <a:lnTo>
                  <a:pt x="2083757" y="6858000"/>
                </a:lnTo>
                <a:lnTo>
                  <a:pt x="1409178" y="6858000"/>
                </a:lnTo>
                <a:close/>
              </a:path>
            </a:pathLst>
          </a:custGeom>
          <a:solidFill>
            <a:srgbClr val="4EA24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343A366E-81D4-4463-8435-DBC318501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46199" y="1342476"/>
            <a:ext cx="1219199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99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D51-F182-449B-A446-1E3EE30F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err="1">
                <a:latin typeface="Calibri" panose="020F0502020204030204" pitchFamily="34" charset="0"/>
              </a:rPr>
              <a:t>GetHashCode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err="1">
                <a:latin typeface="Calibri" panose="020F0502020204030204" pitchFamily="34" charset="0"/>
              </a:rPr>
              <a:t>If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struct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has</a:t>
            </a:r>
            <a:r>
              <a:rPr lang="pl-PL" sz="2000" dirty="0">
                <a:latin typeface="Calibri" panose="020F0502020204030204" pitchFamily="34" charset="0"/>
              </a:rPr>
              <a:t> a </a:t>
            </a:r>
            <a:r>
              <a:rPr lang="pl-PL" sz="2000" dirty="0" err="1">
                <a:latin typeface="Calibri" panose="020F0502020204030204" pitchFamily="34" charset="0"/>
              </a:rPr>
              <a:t>gasp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or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any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reference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type</a:t>
            </a:r>
            <a:r>
              <a:rPr lang="pl-PL" sz="2000" dirty="0">
                <a:latin typeface="Calibri" panose="020F0502020204030204" pitchFamily="34" charset="0"/>
              </a:rPr>
              <a:t>, </a:t>
            </a:r>
            <a:r>
              <a:rPr lang="pl-PL" sz="2000" dirty="0" err="1">
                <a:latin typeface="Calibri" panose="020F0502020204030204" pitchFamily="34" charset="0"/>
              </a:rPr>
              <a:t>HashCode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is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calculated</a:t>
            </a:r>
            <a:r>
              <a:rPr lang="pl-PL" sz="2000" dirty="0">
                <a:latin typeface="Calibri" panose="020F0502020204030204" pitchFamily="34" charset="0"/>
              </a:rPr>
              <a:t> from the </a:t>
            </a:r>
            <a:r>
              <a:rPr lang="pl-PL" sz="2000" dirty="0" err="1">
                <a:latin typeface="Calibri" panose="020F0502020204030204" pitchFamily="34" charset="0"/>
              </a:rPr>
              <a:t>first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value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type</a:t>
            </a:r>
            <a:endParaRPr lang="pl-PL" sz="2000" dirty="0">
              <a:latin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</a:rPr>
              <a:t>In </a:t>
            </a:r>
            <a:r>
              <a:rPr lang="pl-PL" sz="2000" dirty="0" err="1">
                <a:latin typeface="Calibri" panose="020F0502020204030204" pitchFamily="34" charset="0"/>
              </a:rPr>
              <a:t>another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case</a:t>
            </a:r>
            <a:r>
              <a:rPr lang="pl-PL" sz="2000" dirty="0">
                <a:latin typeface="Calibri" panose="020F0502020204030204" pitchFamily="34" charset="0"/>
              </a:rPr>
              <a:t>, </a:t>
            </a:r>
            <a:r>
              <a:rPr lang="en-IE" sz="2000" dirty="0">
                <a:latin typeface="Calibri" panose="020F0502020204030204" pitchFamily="34" charset="0"/>
              </a:rPr>
              <a:t>CLR calculates the hash by </a:t>
            </a:r>
            <a:r>
              <a:rPr lang="en-IE" sz="2000" dirty="0" err="1">
                <a:latin typeface="Calibri" panose="020F0502020204030204" pitchFamily="34" charset="0"/>
              </a:rPr>
              <a:t>xor-ing</a:t>
            </a:r>
            <a:r>
              <a:rPr lang="en-IE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all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en-IE" sz="2000" dirty="0">
                <a:latin typeface="Calibri" panose="020F0502020204030204" pitchFamily="34" charset="0"/>
              </a:rPr>
              <a:t>bits</a:t>
            </a:r>
            <a:r>
              <a:rPr lang="pl-PL" sz="2000" dirty="0">
                <a:latin typeface="Calibri" panose="020F0502020204030204" pitchFamily="34" charset="0"/>
              </a:rPr>
              <a:t>. </a:t>
            </a:r>
            <a:r>
              <a:rPr lang="en-IE" sz="2000" dirty="0">
                <a:latin typeface="Calibri" panose="020F0502020204030204" pitchFamily="34" charset="0"/>
              </a:rPr>
              <a:t>This is a ‚</a:t>
            </a:r>
            <a:r>
              <a:rPr lang="pl-PL" sz="2000" dirty="0" err="1">
                <a:latin typeface="Calibri" panose="020F0502020204030204" pitchFamily="34" charset="0"/>
              </a:rPr>
              <a:t>correct</a:t>
            </a:r>
            <a:r>
              <a:rPr lang="en-IE" sz="2000" dirty="0">
                <a:latin typeface="Calibri" panose="020F0502020204030204" pitchFamily="34" charset="0"/>
              </a:rPr>
              <a:t>' hash, </a:t>
            </a:r>
            <a:r>
              <a:rPr lang="pl-PL" sz="2000" dirty="0" err="1">
                <a:latin typeface="Calibri" panose="020F0502020204030204" pitchFamily="34" charset="0"/>
              </a:rPr>
              <a:t>because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en-IE" sz="2000" dirty="0">
                <a:latin typeface="Calibri" panose="020F0502020204030204" pitchFamily="34" charset="0"/>
              </a:rPr>
              <a:t>all fields in the struct participate in the hash code.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92432-C1F0-42EA-9961-00C529B49A5A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08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2FC2568-3625-4BB9-9457-3D68A66D159A}"/>
              </a:ext>
            </a:extLst>
          </p:cNvPr>
          <p:cNvSpPr txBox="1"/>
          <p:nvPr/>
        </p:nvSpPr>
        <p:spPr>
          <a:xfrm>
            <a:off x="677334" y="3308808"/>
            <a:ext cx="89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C48057-D1A8-44EB-B613-4783FEB5BA23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lang="pl-PL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3" name="Picture 2" descr="Dinesh Shrug GIF by Silicon Valle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6"/>
            <a:ext cx="12192000" cy="68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5FEF-EB22-4BD3-A14B-8E899714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err="1">
                <a:latin typeface="Calibri" panose="020F0502020204030204" pitchFamily="34" charset="0"/>
              </a:rPr>
              <a:t>Summary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982C2D-2596-4EA5-A7AD-3502D9BE1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Calibri" panose="020F0502020204030204" pitchFamily="34" charset="0"/>
              </a:rPr>
              <a:t>Object </a:t>
            </a:r>
            <a:r>
              <a:rPr lang="pl-PL" sz="2000" dirty="0" err="1">
                <a:latin typeface="Calibri" panose="020F0502020204030204" pitchFamily="34" charset="0"/>
              </a:rPr>
              <a:t>has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two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addicional</a:t>
            </a:r>
            <a:r>
              <a:rPr lang="pl-PL" sz="2000" dirty="0">
                <a:latin typeface="Calibri" panose="020F0502020204030204" pitchFamily="34" charset="0"/>
              </a:rPr>
              <a:t> field </a:t>
            </a:r>
            <a:r>
              <a:rPr lang="pl-PL" sz="2000" dirty="0" err="1">
                <a:latin typeface="Calibri" panose="020F0502020204030204" pitchFamily="34" charset="0"/>
              </a:rPr>
              <a:t>required</a:t>
            </a:r>
            <a:r>
              <a:rPr lang="pl-PL" sz="2000" dirty="0">
                <a:latin typeface="Calibri" panose="020F0502020204030204" pitchFamily="34" charset="0"/>
              </a:rPr>
              <a:t> by CLR</a:t>
            </a:r>
          </a:p>
          <a:p>
            <a:r>
              <a:rPr lang="pl-PL" sz="2000" dirty="0" err="1">
                <a:latin typeface="Calibri" panose="020F0502020204030204" pitchFamily="34" charset="0"/>
              </a:rPr>
              <a:t>Smallest</a:t>
            </a:r>
            <a:r>
              <a:rPr lang="pl-PL" sz="2000" dirty="0">
                <a:latin typeface="Calibri" panose="020F0502020204030204" pitchFamily="34" charset="0"/>
              </a:rPr>
              <a:t> .NET </a:t>
            </a:r>
            <a:r>
              <a:rPr lang="pl-PL" sz="2000" dirty="0" err="1">
                <a:latin typeface="Calibri" panose="020F0502020204030204" pitchFamily="34" charset="0"/>
              </a:rPr>
              <a:t>object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has</a:t>
            </a:r>
            <a:r>
              <a:rPr lang="pl-PL" sz="2000" dirty="0">
                <a:latin typeface="Calibri" panose="020F0502020204030204" pitchFamily="34" charset="0"/>
              </a:rPr>
              <a:t> 12 bytes on x32, </a:t>
            </a:r>
            <a:r>
              <a:rPr lang="pl-PL" sz="2000">
                <a:latin typeface="Calibri" panose="020F0502020204030204" pitchFamily="34" charset="0"/>
              </a:rPr>
              <a:t>24 on </a:t>
            </a:r>
            <a:r>
              <a:rPr lang="pl-PL" sz="2000" dirty="0">
                <a:latin typeface="Calibri" panose="020F0502020204030204" pitchFamily="34" charset="0"/>
              </a:rPr>
              <a:t>x64</a:t>
            </a:r>
          </a:p>
          <a:p>
            <a:r>
              <a:rPr lang="pl-PL" sz="2000" dirty="0" err="1">
                <a:latin typeface="Calibri" panose="020F0502020204030204" pitchFamily="34" charset="0"/>
              </a:rPr>
              <a:t>Structs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don’t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have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them</a:t>
            </a:r>
            <a:endParaRPr lang="pl-PL" sz="2000" dirty="0">
              <a:latin typeface="Calibri" panose="020F0502020204030204" pitchFamily="34" charset="0"/>
            </a:endParaRPr>
          </a:p>
          <a:p>
            <a:r>
              <a:rPr lang="pl-PL" sz="2000" dirty="0" err="1">
                <a:latin typeface="Calibri" panose="020F0502020204030204" pitchFamily="34" charset="0"/>
              </a:rPr>
              <a:t>Allocation</a:t>
            </a:r>
            <a:r>
              <a:rPr lang="pl-PL" sz="2000" dirty="0">
                <a:latin typeface="Calibri" panose="020F0502020204030204" pitchFamily="34" charset="0"/>
              </a:rPr>
              <a:t> and </a:t>
            </a:r>
            <a:r>
              <a:rPr lang="pl-PL" sz="2000" dirty="0" err="1">
                <a:latin typeface="Calibri" panose="020F0502020204030204" pitchFamily="34" charset="0"/>
              </a:rPr>
              <a:t>deallocation</a:t>
            </a:r>
            <a:r>
              <a:rPr lang="pl-PL" sz="2000" dirty="0">
                <a:latin typeface="Calibri" panose="020F0502020204030204" pitchFamily="34" charset="0"/>
              </a:rPr>
              <a:t> of </a:t>
            </a:r>
            <a:r>
              <a:rPr lang="pl-PL" sz="2000" dirty="0" err="1">
                <a:latin typeface="Calibri" panose="020F0502020204030204" pitchFamily="34" charset="0"/>
              </a:rPr>
              <a:t>local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value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types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is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extreamly</a:t>
            </a:r>
            <a:r>
              <a:rPr lang="pl-PL" sz="2000" dirty="0">
                <a:latin typeface="Calibri" panose="020F0502020204030204" pitchFamily="34" charset="0"/>
              </a:rPr>
              <a:t> fast</a:t>
            </a:r>
          </a:p>
          <a:p>
            <a:r>
              <a:rPr lang="pl-PL" sz="2000" dirty="0" err="1">
                <a:latin typeface="Calibri" panose="020F0502020204030204" pitchFamily="34" charset="0"/>
              </a:rPr>
              <a:t>Size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matters</a:t>
            </a:r>
            <a:endParaRPr lang="pl-PL" sz="2000" dirty="0">
              <a:latin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</a:rPr>
              <a:t>It </a:t>
            </a:r>
            <a:r>
              <a:rPr lang="pl-PL" sz="2000" dirty="0" err="1">
                <a:latin typeface="Calibri" panose="020F0502020204030204" pitchFamily="34" charset="0"/>
              </a:rPr>
              <a:t>is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easy</a:t>
            </a:r>
            <a:r>
              <a:rPr lang="pl-PL" sz="2000" dirty="0">
                <a:latin typeface="Calibri" panose="020F0502020204030204" pitchFamily="34" charset="0"/>
              </a:rPr>
              <a:t> to </a:t>
            </a:r>
            <a:r>
              <a:rPr lang="pl-PL" sz="2000" dirty="0" err="1">
                <a:latin typeface="Calibri" panose="020F0502020204030204" pitchFamily="34" charset="0"/>
              </a:rPr>
              <a:t>accidentally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box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value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type</a:t>
            </a:r>
            <a:endParaRPr lang="pl-PL" sz="2000" dirty="0">
              <a:latin typeface="Calibri" panose="020F0502020204030204" pitchFamily="34" charset="0"/>
            </a:endParaRPr>
          </a:p>
          <a:p>
            <a:r>
              <a:rPr lang="pl-PL" sz="2000" dirty="0" err="1">
                <a:latin typeface="Calibri" panose="020F0502020204030204" pitchFamily="34" charset="0"/>
              </a:rPr>
              <a:t>GetHashCode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implementation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is</a:t>
            </a: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</a:rPr>
              <a:t>tricky</a:t>
            </a:r>
            <a:r>
              <a:rPr lang="pl-PL" sz="2000" dirty="0">
                <a:latin typeface="Calibri" panose="020F0502020204030204" pitchFamily="34" charset="0"/>
              </a:rPr>
              <a:t>, y</a:t>
            </a:r>
            <a:r>
              <a:rPr lang="en-IE" sz="2000" dirty="0" err="1">
                <a:latin typeface="Calibri" panose="020F0502020204030204" pitchFamily="34" charset="0"/>
              </a:rPr>
              <a:t>ou</a:t>
            </a:r>
            <a:r>
              <a:rPr lang="en-IE" sz="2000" dirty="0">
                <a:latin typeface="Calibri" panose="020F0502020204030204" pitchFamily="34" charset="0"/>
              </a:rPr>
              <a:t> should not rely on </a:t>
            </a:r>
            <a:r>
              <a:rPr lang="pl-PL" sz="2000" dirty="0" err="1">
                <a:latin typeface="Calibri" panose="020F0502020204030204" pitchFamily="34" charset="0"/>
              </a:rPr>
              <a:t>it</a:t>
            </a:r>
            <a:endParaRPr lang="en-IE" sz="2000" dirty="0">
              <a:latin typeface="Calibri" panose="020F0502020204030204" pitchFamily="34" charset="0"/>
            </a:endParaRPr>
          </a:p>
          <a:p>
            <a:endParaRPr lang="pl-PL" sz="2000" dirty="0">
              <a:latin typeface="Calibri" panose="020F0502020204030204" pitchFamily="34" charset="0"/>
            </a:endParaRPr>
          </a:p>
          <a:p>
            <a:endParaRPr lang="en-IE" sz="2000" dirty="0"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8BCB1-B64E-403B-87E8-90F988CDE8B1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0" y="473192"/>
            <a:ext cx="8596668" cy="752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err="1">
                <a:solidFill>
                  <a:schemeClr val="accent1"/>
                </a:solidFill>
                <a:latin typeface="Calibri" panose="020F0502020204030204" pitchFamily="34" charset="0"/>
              </a:rPr>
              <a:t>Bibliography</a:t>
            </a:r>
            <a:endParaRPr lang="en-IE" sz="4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C2568-3625-4BB9-9457-3D68A66D159A}"/>
              </a:ext>
            </a:extLst>
          </p:cNvPr>
          <p:cNvSpPr txBox="1"/>
          <p:nvPr/>
        </p:nvSpPr>
        <p:spPr>
          <a:xfrm>
            <a:off x="677334" y="3308808"/>
            <a:ext cx="89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5A43D1-D39E-402E-B186-897E10C27FE2}"/>
              </a:ext>
            </a:extLst>
          </p:cNvPr>
          <p:cNvSpPr txBox="1">
            <a:spLocks/>
          </p:cNvSpPr>
          <p:nvPr/>
        </p:nvSpPr>
        <p:spPr>
          <a:xfrm>
            <a:off x="685166" y="2160589"/>
            <a:ext cx="8841605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</a:rPr>
              <a:t>http://geekswithblogs.net/akraus1/archive/2012/07/25/150301.aspx</a:t>
            </a:r>
            <a:endParaRPr lang="pl-PL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https://codeblog.jonskeet.uk/2011/04/05/of-memory-and-strings/</a:t>
            </a:r>
            <a:endParaRPr lang="pl-PL" sz="2000" dirty="0">
              <a:latin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</a:rPr>
              <a:t>http://netinverse.com/devblogs/debugging/advanced-net-debugging-clr-objects-internal-structure/626/</a:t>
            </a:r>
          </a:p>
          <a:p>
            <a:r>
              <a:rPr lang="pl-PL" sz="2000" dirty="0">
                <a:latin typeface="Calibri" panose="020F0502020204030204" pitchFamily="34" charset="0"/>
              </a:rPr>
              <a:t>http://adamsitnik.com/Value-Types-vs-Reference-Types</a:t>
            </a:r>
            <a:r>
              <a:rPr lang="pl-PL" sz="2000" dirty="0" smtClean="0">
                <a:latin typeface="Calibri" panose="020F0502020204030204" pitchFamily="34" charset="0"/>
              </a:rPr>
              <a:t>/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</a:rPr>
              <a:t>https://</a:t>
            </a:r>
            <a:r>
              <a:rPr lang="pl-PL" sz="2000" dirty="0" smtClean="0">
                <a:latin typeface="Calibri" panose="020F0502020204030204" pitchFamily="34" charset="0"/>
              </a:rPr>
              <a:t>github.com/kkokosa/Tune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</a:rPr>
              <a:t>https://</a:t>
            </a:r>
            <a:r>
              <a:rPr lang="pl-PL" sz="2000" dirty="0" smtClean="0">
                <a:latin typeface="Calibri" panose="020F0502020204030204" pitchFamily="34" charset="0"/>
              </a:rPr>
              <a:t>sharplab.io</a:t>
            </a:r>
            <a:endParaRPr lang="en-GB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58E6EA-0224-494F-9E9C-F8BF17E93987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56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0" y="473192"/>
            <a:ext cx="8596668" cy="7522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000" dirty="0" err="1">
                <a:solidFill>
                  <a:schemeClr val="accent1"/>
                </a:solidFill>
                <a:latin typeface="Calibri" panose="020F0502020204030204" pitchFamily="34" charset="0"/>
              </a:rPr>
              <a:t>Thank</a:t>
            </a:r>
            <a:r>
              <a:rPr lang="pl-PL" sz="40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pl-PL" sz="4000" dirty="0" err="1">
                <a:solidFill>
                  <a:schemeClr val="accent1"/>
                </a:solidFill>
                <a:latin typeface="Calibri" panose="020F0502020204030204" pitchFamily="34" charset="0"/>
              </a:rPr>
              <a:t>you</a:t>
            </a:r>
            <a:r>
              <a:rPr lang="pl-PL" sz="4000" dirty="0">
                <a:solidFill>
                  <a:schemeClr val="accent1"/>
                </a:solidFill>
                <a:latin typeface="Calibri" panose="020F0502020204030204" pitchFamily="34" charset="0"/>
              </a:rPr>
              <a:t>!</a:t>
            </a:r>
            <a:endParaRPr lang="en-IE" sz="4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C2568-3625-4BB9-9457-3D68A66D159A}"/>
              </a:ext>
            </a:extLst>
          </p:cNvPr>
          <p:cNvSpPr txBox="1"/>
          <p:nvPr/>
        </p:nvSpPr>
        <p:spPr>
          <a:xfrm>
            <a:off x="677334" y="3308808"/>
            <a:ext cx="89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5A43D1-D39E-402E-B186-897E10C27FE2}"/>
              </a:ext>
            </a:extLst>
          </p:cNvPr>
          <p:cNvSpPr txBox="1">
            <a:spLocks/>
          </p:cNvSpPr>
          <p:nvPr/>
        </p:nvSpPr>
        <p:spPr>
          <a:xfrm>
            <a:off x="516570" y="2686681"/>
            <a:ext cx="8841605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500" dirty="0">
                <a:latin typeface="Calibri" panose="020F0502020204030204" pitchFamily="34" charset="0"/>
              </a:rPr>
              <a:t>Łukasz Pyrzyk</a:t>
            </a:r>
          </a:p>
          <a:p>
            <a:pPr marL="0" indent="0" algn="ctr">
              <a:buNone/>
            </a:pPr>
            <a:r>
              <a:rPr lang="pl-PL" sz="3500" dirty="0">
                <a:latin typeface="Calibri" panose="020F0502020204030204" pitchFamily="34" charset="0"/>
              </a:rPr>
              <a:t>@lukaszpyrzyk</a:t>
            </a:r>
          </a:p>
          <a:p>
            <a:pPr marL="0" indent="0" algn="ctr">
              <a:buNone/>
            </a:pPr>
            <a:r>
              <a:rPr lang="pl-PL" sz="3500" dirty="0">
                <a:latin typeface="Calibri" panose="020F0502020204030204" pitchFamily="34" charset="0"/>
              </a:rPr>
              <a:t>https://</a:t>
            </a:r>
            <a:r>
              <a:rPr lang="pl-PL" sz="3500" dirty="0" smtClean="0">
                <a:latin typeface="Calibri" panose="020F0502020204030204" pitchFamily="34" charset="0"/>
              </a:rPr>
              <a:t>pyrzyk.net</a:t>
            </a:r>
            <a:endParaRPr lang="en-GB" sz="35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500" dirty="0" smtClean="0">
                <a:latin typeface="Calibri" panose="020F0502020204030204" pitchFamily="34" charset="0"/>
              </a:rPr>
              <a:t>https://dotnetos.org</a:t>
            </a:r>
            <a:endParaRPr lang="pl-PL" sz="35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3500" dirty="0" smtClean="0">
                <a:latin typeface="Calibri" panose="020F0502020204030204" pitchFamily="34" charset="0"/>
              </a:rPr>
              <a:t>lukasz.pyrzyk@gmail.com</a:t>
            </a:r>
            <a:endParaRPr lang="pl-PL" sz="3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96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0" y="473192"/>
            <a:ext cx="8596668" cy="752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Why </a:t>
            </a: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</a:rPr>
              <a:t>do I always use a class?</a:t>
            </a:r>
            <a:endParaRPr lang="en-IE" sz="4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5A43D1-D39E-402E-B186-897E10C27FE2}"/>
              </a:ext>
            </a:extLst>
          </p:cNvPr>
          <p:cNvSpPr txBox="1">
            <a:spLocks/>
          </p:cNvSpPr>
          <p:nvPr/>
        </p:nvSpPr>
        <p:spPr>
          <a:xfrm>
            <a:off x="685166" y="2160589"/>
            <a:ext cx="8841605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Because I can</a:t>
            </a:r>
          </a:p>
          <a:p>
            <a:r>
              <a:rPr lang="en-GB" dirty="0"/>
              <a:t>We don’t need performance, it’s .NET, c’mon man</a:t>
            </a:r>
          </a:p>
          <a:p>
            <a:r>
              <a:rPr lang="en-GB" dirty="0"/>
              <a:t>They are strange, I don’t like them</a:t>
            </a:r>
          </a:p>
          <a:p>
            <a:r>
              <a:rPr lang="en-GB" dirty="0" smtClean="0"/>
              <a:t>Because OOP is about objects, inheritance and good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C48057-D1A8-44EB-B613-4783FEB5BA23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3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FC2568-3625-4BB9-9457-3D68A66D159A}"/>
              </a:ext>
            </a:extLst>
          </p:cNvPr>
          <p:cNvSpPr txBox="1"/>
          <p:nvPr/>
        </p:nvSpPr>
        <p:spPr>
          <a:xfrm>
            <a:off x="677334" y="3308808"/>
            <a:ext cx="89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C48057-D1A8-44EB-B613-4783FEB5BA23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lang="pl-PL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5639-7D83-4D9A-B3B6-40C8BC8D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0" y="473192"/>
            <a:ext cx="8596668" cy="752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err="1">
                <a:solidFill>
                  <a:schemeClr val="accent1"/>
                </a:solidFill>
                <a:latin typeface="Calibri" panose="020F0502020204030204" pitchFamily="34" charset="0"/>
              </a:rPr>
              <a:t>Structures</a:t>
            </a:r>
            <a:endParaRPr lang="en-IE" sz="4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C2568-3625-4BB9-9457-3D68A66D159A}"/>
              </a:ext>
            </a:extLst>
          </p:cNvPr>
          <p:cNvSpPr txBox="1"/>
          <p:nvPr/>
        </p:nvSpPr>
        <p:spPr>
          <a:xfrm>
            <a:off x="677334" y="3308808"/>
            <a:ext cx="89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5A43D1-D39E-402E-B186-897E10C27FE2}"/>
              </a:ext>
            </a:extLst>
          </p:cNvPr>
          <p:cNvSpPr txBox="1">
            <a:spLocks/>
          </p:cNvSpPr>
          <p:nvPr/>
        </p:nvSpPr>
        <p:spPr>
          <a:xfrm>
            <a:off x="685166" y="2160589"/>
            <a:ext cx="8841605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C++ - No big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classes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structs</a:t>
            </a:r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 – Java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primitives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but developer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custom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.NET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supports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Reference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Value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C48057-D1A8-44EB-B613-4783FEB5BA23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EE759E-5D7C-487B-905E-6090A3973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38677"/>
              </p:ext>
            </p:extLst>
          </p:nvPr>
        </p:nvGraphicFramePr>
        <p:xfrm>
          <a:off x="685166" y="3940955"/>
          <a:ext cx="8128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2887741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25519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alibri" panose="020F0502020204030204" pitchFamily="34" charset="0"/>
                        </a:rPr>
                        <a:t>Value </a:t>
                      </a:r>
                      <a:r>
                        <a:rPr lang="pl-PL" sz="2000" dirty="0" err="1">
                          <a:latin typeface="Calibri" panose="020F0502020204030204" pitchFamily="34" charset="0"/>
                        </a:rPr>
                        <a:t>types</a:t>
                      </a:r>
                      <a:endParaRPr lang="en-IE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alibri" panose="020F0502020204030204" pitchFamily="34" charset="0"/>
                        </a:rPr>
                        <a:t>Reference </a:t>
                      </a:r>
                      <a:r>
                        <a:rPr lang="pl-PL" sz="2000" dirty="0" err="1">
                          <a:latin typeface="Calibri" panose="020F0502020204030204" pitchFamily="34" charset="0"/>
                        </a:rPr>
                        <a:t>types</a:t>
                      </a:r>
                      <a:endParaRPr lang="en-IE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324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err="1">
                          <a:latin typeface="Calibri" panose="020F0502020204030204" pitchFamily="34" charset="0"/>
                        </a:rPr>
                        <a:t>Struct</a:t>
                      </a:r>
                      <a:endParaRPr lang="en-IE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alibri" panose="020F0502020204030204" pitchFamily="34" charset="0"/>
                        </a:rPr>
                        <a:t>Class</a:t>
                      </a:r>
                      <a:endParaRPr lang="en-IE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142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err="1">
                          <a:latin typeface="Calibri" panose="020F0502020204030204" pitchFamily="34" charset="0"/>
                        </a:rPr>
                        <a:t>Enum</a:t>
                      </a:r>
                      <a:endParaRPr lang="en-IE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err="1">
                          <a:latin typeface="Calibri" panose="020F0502020204030204" pitchFamily="34" charset="0"/>
                        </a:rPr>
                        <a:t>Delegate</a:t>
                      </a:r>
                      <a:endParaRPr lang="en-IE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430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alibri" panose="020F0502020204030204" pitchFamily="34" charset="0"/>
                        </a:rPr>
                        <a:t>Interface</a:t>
                      </a:r>
                      <a:endParaRPr lang="en-IE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768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5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0B2A90-2AF7-4EBD-B912-AE16C273810B}"/>
              </a:ext>
            </a:extLst>
          </p:cNvPr>
          <p:cNvSpPr/>
          <p:nvPr/>
        </p:nvSpPr>
        <p:spPr>
          <a:xfrm>
            <a:off x="2601473" y="1809663"/>
            <a:ext cx="6096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25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IE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25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CalcClass</a:t>
            </a:r>
            <a:endParaRPr lang="en-IE" sz="2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sz="2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25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sz="25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25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X;</a:t>
            </a:r>
          </a:p>
          <a:p>
            <a:r>
              <a:rPr lang="en-IE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pl-PL" sz="2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l-PL" sz="25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pl-PL" sz="25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E" sz="25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IE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2500" dirty="0">
                <a:solidFill>
                  <a:srgbClr val="2B91AF"/>
                </a:solidFill>
                <a:latin typeface="Consolas" panose="020B0609020204030204" pitchFamily="49" charset="0"/>
              </a:rPr>
              <a:t>CalcStruct</a:t>
            </a:r>
            <a:endParaRPr lang="en-IE" sz="2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sz="2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l-PL" sz="25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IE" sz="25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IE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25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IE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IE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GB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IE" sz="2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E" sz="25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IE" sz="2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B4FC9D-DB03-4557-BC0A-5B5BB392FC9C}"/>
              </a:ext>
            </a:extLst>
          </p:cNvPr>
          <p:cNvSpPr/>
          <p:nvPr/>
        </p:nvSpPr>
        <p:spPr>
          <a:xfrm>
            <a:off x="10365104" y="641657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dirty="0">
                <a:solidFill>
                  <a:srgbClr val="FFFFFF">
                    <a:alpha val="70000"/>
                  </a:srgbClr>
                </a:solidFill>
              </a:rPr>
              <a:t>@lukaszpyrzyk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2835</TotalTime>
  <Words>1517</Words>
  <Application>Microsoft Office PowerPoint</Application>
  <PresentationFormat>Panoramiczny</PresentationFormat>
  <Paragraphs>465</Paragraphs>
  <Slides>52</Slides>
  <Notes>52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8" baseType="lpstr">
      <vt:lpstr>Arial</vt:lpstr>
      <vt:lpstr>Calibri</vt:lpstr>
      <vt:lpstr>Consolas</vt:lpstr>
      <vt:lpstr>Trebuchet MS</vt:lpstr>
      <vt:lpstr>Wingdings 3</vt:lpstr>
      <vt:lpstr>Facet</vt:lpstr>
      <vt:lpstr>Everything what you (don’t) know about structures in .NET</vt:lpstr>
      <vt:lpstr>About 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Size matters</vt:lpstr>
      <vt:lpstr>Size matters</vt:lpstr>
      <vt:lpstr>Size matters</vt:lpstr>
      <vt:lpstr>Passing structure</vt:lpstr>
      <vt:lpstr>Passing structure by ref</vt:lpstr>
      <vt:lpstr>Passing structure by in</vt:lpstr>
      <vt:lpstr>Passing structure by in</vt:lpstr>
      <vt:lpstr>Inheritance</vt:lpstr>
      <vt:lpstr>Boxing and unboxing</vt:lpstr>
      <vt:lpstr>Boxing</vt:lpstr>
      <vt:lpstr>Boxing</vt:lpstr>
      <vt:lpstr>Boxing</vt:lpstr>
      <vt:lpstr>Boxing</vt:lpstr>
      <vt:lpstr>Boxing</vt:lpstr>
      <vt:lpstr>Prezentacja programu PowerPoint</vt:lpstr>
      <vt:lpstr>Boxing</vt:lpstr>
      <vt:lpstr>GetHashCode</vt:lpstr>
      <vt:lpstr>Prezentacja programu PowerPoint</vt:lpstr>
      <vt:lpstr>GetHashCode</vt:lpstr>
      <vt:lpstr>Prezentacja programu PowerPoint</vt:lpstr>
      <vt:lpstr>GetHashCode</vt:lpstr>
      <vt:lpstr>Prezentacja programu PowerPoint</vt:lpstr>
      <vt:lpstr>GetHashCode</vt:lpstr>
      <vt:lpstr>Prezentacja programu PowerPoint</vt:lpstr>
      <vt:lpstr>GetHashCode</vt:lpstr>
      <vt:lpstr>Summary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what you don’t know about structures in .NET</dc:title>
  <dc:creator>Łukasz Pyrzyk</dc:creator>
  <cp:lastModifiedBy>Łukasz Pyrzyk</cp:lastModifiedBy>
  <cp:revision>78</cp:revision>
  <dcterms:created xsi:type="dcterms:W3CDTF">2017-09-11T18:39:34Z</dcterms:created>
  <dcterms:modified xsi:type="dcterms:W3CDTF">2018-04-09T06:28:38Z</dcterms:modified>
</cp:coreProperties>
</file>